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70B23-B8C1-4277-9102-9A8FCDFD5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A7FAE-70CA-451A-84A3-2A59C430A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8420D-68C9-4FBE-BC1E-F4D9C1C7E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DCCC3-A758-4F59-9332-2E3C0ED3D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DE7B85-B8AD-48C8-8C49-152838977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A49B18-0D03-44EA-A1BE-593FC1185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997762-2F9C-473A-B0AE-737367615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2F83F-2501-4B3A-B220-B32C81FCA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BE7E8-E2A8-4A6C-B752-92B11D53C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AF329-7359-4955-9DA9-F531E7673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EE561-28A6-4F92-9AC6-7D8633520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66022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构建教师仪表教态的品牌传播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教师仪表教态品牌构建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教师仪表教态的传播内容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教师仪表教态的传播途径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教师仪表教态的品牌传播效果评估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教师仪表教态品牌传播的挑战与对策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44" b="6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通过构建教师仪表教态的品牌传播，提升教师在公众心目中的形象，增强教师的社会认同感和职业荣誉感。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教师仪表教态是教育文化的重要组成部分，通过品牌传播，可以传承和弘扬优秀的教育文化传统，推动教育事业的健康发展。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传承教育文化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通过品牌传播，可以让更多的人了解和认同教师的专业素养和教育理念，从而增强教师的影响力和号召力。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品牌传播可以打破地域和资源的限制，让更多的人享受到优质的教育资源，从而促进教育的公平和普及。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品牌传播可以提升教育行业的整体形象和社会地位，吸引更多的人才和资源投入教育事业，推动教育事业的可持续发展。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推动教育事业发展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教师仪表教态品牌构建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突出教师在教学方法、手段和资源方面的创新精神和实践能力。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强调教师在教学过程中的专业素养，包括学科知识、教学技能和教育理念。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亲和力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展现教师友善、耐心的品质，以及与学生建立良好关系的能力。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设计独特的标识、字体、色彩等视觉元素，形成易于识别和记忆的视觉形象。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75" r="145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规范教师的仪表、举止、言谈等，塑造良好的职业形象。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通过优质的教学设计、课堂管理和学生评价，展现教师的教学实力和教育成果。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利用微博、微信、抖音等社交媒体平台，发布教师的教学动态、成果展示和活动信息，吸引学生和家长的关注。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组织家长会、公开课、讲座等活动，让家长和学生更直观地感受教师的专业素养和教学风格。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鼓励学生和家长在亲友间分享对教师的正面评价，形成口碑传播效应。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与其他教育机构、学术组织等合作，共同推广教师的品牌形象和专业地位。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教师仪表教态的传播内容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重点难点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教师应该能够准确地把握课程中的重点和难点，通过深入浅出的讲解，帮助学生理解和掌握。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前沿动态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教师应该关注学科领域的前沿动态，及时将最新的研究成果和趋势引入到教学中，让学生了解学科发展的最新动态。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教师所讲授的课程内容应该具有系统性、逻辑性和科学性，能够帮助学生建立起完整的知识体系。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教师应该采用启发式教学方法，引导学生主动思考、发现问题并寻求解决方案，培养学生的创新能力和解决问题的能力。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教师应该注重与学生的互动，通过提问、讨论等方式激发学生的学习兴趣和参与度，提高教学效果。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教师应该根据不同的教学内容和学生特点，采用多种教学方法和手段，如案例分析、角色扮演、小组讨论等，以提高教学的趣味性和实效性。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人格魅力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教师应该具有高尚的人格魅力和良好的师德师风，以身作则，成为学生的楷模和榜样。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学识水平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教师应该具备深厚的学识水平和专业素养，能够为学生提供高质量的教学和指导。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教学风格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教师应该形成自己独特的教学风格，注重教学的艺术性和感染力，让学生能够感受到教学的魅力和乐趣。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教师风采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https://d.book118.com/888066022075006031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2024-09-08T13:53:30.264</cp:lastPrinted>
  <dcterms:created xsi:type="dcterms:W3CDTF">2024-09-08T05:53:30Z</dcterms:created>
  <dcterms:modified xsi:type="dcterms:W3CDTF">2024-09-08T05:53:32Z</dcterms:modified>
</cp:coreProperties>
</file>