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70347-C4E7-4D71-AA3F-01721E423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15617-D0CF-4EB8-8F12-70DC0EFE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B7298-FDA4-4F3A-AA7D-3F0D6276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D951F-5925-4C5D-8A06-1BD1997DF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730DD-CDF7-4572-A448-C57511E41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F7A41-1243-4F67-A145-4CB8EA120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DF506-773D-47B7-AFBE-1F3018E2A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A2CAE-5927-462A-B9B4-AE8BFB1F5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A8D7D-2AFD-4165-9E34-439B3E91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C04EA-FB32-4B33-91D5-AEB68C9F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A9069-613A-4A69-AE37-CD612D0F2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67003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2023年酒店客服工作总结报告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热情迎接客人，提供入住咨询，协助客人办理入住手续。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为客人提供房间钥匙、介绍酒店设施及服务，确保客人顺利入住。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入住服务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客户接待与入住服务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及时接听客户来电，耐心听取客户需求，提供有效解决方案。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接听客户电话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针对客户提出的问题，进行记录、解答或转接相关部门处理。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处理客户问题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客户服务电话接听与处理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积极倾听客户投诉，保持冷静，安抚客户情绪。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调查投诉原因，采取相应措施解决问题，并及时向客户反馈处理结果。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客户投诉处理与反馈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处理与反馈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受理投诉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定期进行客户满意度调查，收集客户对酒店服务的评价和建议。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根据调查结果，制定改进措施，提高客户服务质量，提升客户满意度。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客户满意度调查与提升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优质服务培训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客户回访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客户满意度提升计划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定期进行客户满意度调查，了解客户需求和意见，为改进提供依据。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加强客服人员的服务意识和技能培训，提高服务质量和效率。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定期对客户进行回访，主动了解客户需求，及时解决问题。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提供定制化服务，关注客户个性化需求，提升客户体验。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投诉处理流程优化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跟踪与反馈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定期总结与改进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客户投诉解决效率提高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简化投诉处理流程，提高处理效率。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建立快速响应机制，确保客户问题得到及时解决。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对投诉处理过程进行跟踪，确保问题得到妥善解决。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对投诉处理进行定期总结，分析问题原因，持续改进。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客户回头率增长情况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推出忠诚度计划，鼓励客户多次入住。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为会员提供专属权益，增加回头客的吸引力。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加强与客户的沟通与联系，提高客户回头率。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对回头客数据进行分析，优化服务策略。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会员权益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制定有效的市场推广策略，吸引新客户。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与相关企业建立合作关系，共同拓展市场。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提升酒店品牌形象，提高市场竞争力。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品牌形象提升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对新客户进行特别关注，提供优质服务体验。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新客户体验优化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新客户开发与拓展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https://d.book118.com/888067003062006044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2024-09-24T14:04:58.613</cp:lastPrinted>
  <dcterms:created xsi:type="dcterms:W3CDTF">2024-09-24T06:04:58Z</dcterms:created>
  <dcterms:modified xsi:type="dcterms:W3CDTF">2024-09-24T06:05:00Z</dcterms:modified>
</cp:coreProperties>
</file>