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D2C760-C1D5-42B4-B1E2-21B241905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96384-4CFD-4E7B-AA9C-8AD1043AB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F3DB76-7370-4456-820E-0F2D949AE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A700A4-59EF-40F6-BFC9-3A83DA76F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896C89-9A27-487F-B77F-8550BB139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1CAB90-275A-47D0-8AE3-6E90C47DC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66D3B0-94F5-483E-8559-4A3BBEED0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A782CE-1F16-4FB5-96B5-6D8F40EC9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07FFAD-C882-443F-9B98-E398B4A6C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65EC54-EA3D-4260-89BD-414AF93D1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0C90C-2317-4181-8BC0-82E45DF44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6704301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产品清洁度管理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清洁度概念与重要性</a:t>
            </a:r>
          </a:p>
          <a:p>
            <a:r>
              <a:t>污染源识别与控制</a:t>
            </a:r>
          </a:p>
          <a:p>
            <a:r>
              <a:t>清洁度检测方法与技术</a:t>
            </a:r>
          </a:p>
          <a:p>
            <a:r>
              <a:t>清洁度管理策略与实践</a:t>
            </a:r>
          </a:p>
          <a:p>
            <a:r>
              <a:t>案例分析：成功企业如何实施清洁度管理</a:t>
            </a:r>
          </a:p>
          <a:p>
            <a:r>
              <a:t>未来展望与挑战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</a:t>
            </a:r>
          </a:p>
          <a:p>
            <a: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清洁度概念与重要性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232" r="26232"/>
          <a:stretch>
            <a:fillRect/>
          </a:stretch>
        </p:blipFill>
        <p:spPr>
          <a:xfrm>
            <a:off x="3909691" y="1250241"/>
            <a:ext cx="7848601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指产品表面和内部去除污染物、杂质和异物的程度，反映产品的纯净度和卫生状况。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根据产品类型、用途和行业标准，制定具体的清洁度指标和验收规范，如颗粒度、油脂残留、微生物数量等。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清洁度定义及标准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清洁度标准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清洁度定义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清洁度不佳会导致产品表面污渍、斑点等缺陷，影响产品外观和美观度。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外观质量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功能性能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安全性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4106" r="3410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污染物和杂质可能影响产品的机械性能、电气性能和使用寿命。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某些污染物如微生物、重金属等可能对人体健康和环境安全造成危害。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对产品质量影响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各国针对特定产品如食品、医疗器械、汽车等制定相应的清洁度法规和标准。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4106" r="34106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5168347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国内外法规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不同行业对产品清洁度有不同的要求，如电子行业的无尘车间标准、食品行业的卫生标准等。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行业要求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客户对产品清洁度的要求可能高于行业标准，需在合同中明确约定并严格执行。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客户要求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行业法规与要求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污染源识别与控制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对原料和辅料进行定期抽样检测，以及时发现并处理潜在的污染问题。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采用适当的存储和运输方式，避免原料和辅料在运输和存储过程中受到污染。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852" r="985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0485" r="104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76" r="967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严格筛选原料和辅料供应商，确保其产品质量和清洁度符合标准。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原料、辅料污染控制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7208" r="1720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定期对生产设备进行清洗和消毒，确保设备表面和内部无残留物。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采用合适的设备维护和保养措施，减少设备故障和停机时间，降低污染风险。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对关键设备进行实时监控和定期校验，确保其运行正常且不会对产品质量造成污染。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生产设备污染控制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建立完善的员工考核机制，对员工的产品清洁度操作规范执行情况进行定期检查和评估。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加强员工对产品清洁度重要性的认识，提高员工的质量意识和责任心。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定期对员工进行产品清洁度相关知识和操作技能的培训，确保员工能够熟练掌握正确的操作方法。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人员操作规范培训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清洁度检测方法与技术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583" r="1158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直接观察法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通过肉眼或放大镜直接观察产品表面，检查有无污渍、尘埃、异物等。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光照法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利用特定光源照射产品，观察反射光或透射光的变化，判断清洁度。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影像分析法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通过摄像头或扫描仪获取产品表面图像，利用图像处理技术进行分析和判断。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视觉检查法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在产品表面取样，经过适当培养后，统计菌落数量，评估清洁度。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菌落计数法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利用ATP（三磷酸腺苷）与荧光素酶反应产生荧光的原理，快速检测产品表面的微生物污染。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ATP生物荧光法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针对某些特定的微生物（如致病菌、霉菌等）进行检测，以确保产品安全性。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特定微生物检测法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微生物检测法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https://d.book118.com/888067043011006033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7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2024-09-10T20:14:38.432</cp:lastPrinted>
  <dcterms:created xsi:type="dcterms:W3CDTF">2024-09-10T12:14:38Z</dcterms:created>
  <dcterms:modified xsi:type="dcterms:W3CDTF">2024-09-10T12:14:40Z</dcterms:modified>
</cp:coreProperties>
</file>