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94AB0-A617-4B91-B34D-101517A1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2C61D-7DB6-491F-83C0-34EA96B12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D360B-52F3-4D5D-8631-FDAE568C9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F295A-8F64-4F6F-B393-D4AECDE2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E256D-A7F6-457D-82EE-A07755922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CE1C4-3780-4C92-BF64-C97AE271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14F7DA-C522-4617-9B9C-26D90BB3F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2C854-7D32-42F6-B54B-34B36EDE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76A98-0436-4D41-89B8-DA9D32B12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D140B-A91C-4DC8-82AA-45623F87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095F8-1D02-459A-92F4-726612AF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67061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生活与教育文化事业的发展\n## 1. 社会生活与教育文化事业的紧密联系\n### 1.1 社会生活对教育文化事业的影响与需求\n### 1.2 教育文化事业对社会生活的促进作用\n### 1.3 社会生活与教育文化事业的协同发展\n## 2. 教育文化事业的发展历程与现状\n### 2.1 教育文化事业的起源与发展历程\n### 2.2 当前教育文化事业的现状分析\n### 2.3 教育文化事业面临的挑战与机遇\n## 3. 社会生活与教育文化事业的未来展望\n### 3.1 教育文化事业的未来发展趋势\n### 3.2 社会生活对教育文化事业的期待\n### 3.3 教育文化事业如何适应社会生活的发展需求\n## 4. 教育文化事业的创新与变革\n### 4.1 教育文化事业创新的重要性\n### 4.2 教育文化事业创新的实践案例\n### 4.3 教育文化事业创新的策略与方法\n## 5. 社会生活与教育文化事业的融合与互动\n### 5.1 社会生活与教育文化事业的融合途径\n### 5.2 教育文化事业如何为社会生活提供支持\n### 5.3 社会生活与教育文化事业的互动模式与经验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社会生活与教育文化事业的发展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社会生活与教育文化事业的紧密联系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社会发展对教育文化事业的需求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随着社会经济的快速发展，人们对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的需求越来越高，不仅要求提高教育质量，还要求拓宽教育领域，满足个性化、多样化的教育需求。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社会对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的需求也在不断增加，人们希望通过文化活动来丰富精神生活，提高文化素养，满足审美需求。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社会生活对教育文化事业的影响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社会生活的变迁会影响教育文化事业的发展方向，如城市化进程中的农村教育问题，互联网时代的网络教育等。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社会风气对教育文化事业的影响，如尊师重道的传统观念，以及社会对知识分子的尊重程度等。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社会生活对教育文化事业的推动作用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社会发展带动教育文化事业的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改革创新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，如教育信息化、在线教育等新兴教育形式的发展。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社会生活为教育文化事业提供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支持，如各类教育人才、文化人才的培养与成长。</a:t>
            </a:r>
            <a:endParaRPr/>
          </a:p>
        </p:txBody>
      </p: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社会生活对教育文化事业的影响与需求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教育文化事业对社会生活的推动作用</a:t>
                </a:r>
                <a:endParaRPr/>
              </a:p>
            </p:txBody>
          </p:sp>
          <p:sp>
            <p:nvSpPr>
              <p:cNvPr id="18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教育文化事业通过培养人才，提高人们的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，为社会发展提供人力资源支持。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教育文化事业通过传承文化，弘扬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，增强民族凝聚力。</a:t>
                </a:r>
                <a:endParaRPr/>
              </a:p>
            </p:txBody>
          </p:sp>
        </p:grpSp>
        <p:grpSp>
          <p:nvGrpSpPr>
            <p:cNvPr id="18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教育文化事业对社会生活的引导作用</a:t>
                </a:r>
                <a:endParaRPr/>
              </a:p>
            </p:txBody>
          </p:sp>
          <p:sp>
            <p:nvSpPr>
              <p:cNvPr id="1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教育文化事业通过传播先进思想，引导社会风气，如社会主义核心价值观的宣传教育。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教育文化事业通过培养审美能力，引导社会风尚，如高雅艺术的推广与普及。</a:t>
                </a:r>
                <a:endParaRPr/>
              </a:p>
            </p:txBody>
          </p:sp>
        </p:grpSp>
        <p:grpSp>
          <p:nvGrpSpPr>
            <p:cNvPr id="18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教育文化事业对社会生活的促进作用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教育文化事业通过提供公共服务，满足社会文化需求，如图书馆、博物馆等文化设施的建设和开放。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教育文化事业通过开展交流活动，促进文化交流，如国际文化交流年的举办，促进世界各地文化的相互了解和借鉴。</a:t>
                </a:r>
                <a:endParaRPr/>
              </a:p>
            </p:txBody>
          </p:sp>
        </p:grpSp>
      </p:grpSp>
      <p:pic>
        <p:nvPicPr>
          <p:cNvPr id="18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教育文化事业对社会生活的促进作用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社会生活与教育文化事业的相互促进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社会发展为教育文化事业提供条件，教育文化事业推动社会发展，二者形成良性循环。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社会生活为教育文化事业提供素材，教育文化事业为社会生活提供精神食粮，二者相互依存。</a:t>
                </a:r>
                <a:endParaRPr/>
              </a:p>
            </p:txBody>
          </p:sp>
          <p:sp>
            <p:nvSpPr>
              <p:cNvPr id="19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社会生活与教育文化事业的共同进步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社会生活与教育文化事业在发展中不断调整，相互适应，实现共同进步。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社会生活与教育文化事业在改革中不断创新，相互促进，推动社会文明的进步。</a:t>
                </a:r>
                <a:endParaRPr/>
              </a:p>
            </p:txBody>
          </p:sp>
          <p:sp>
            <p:nvSpPr>
              <p:cNvPr id="20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社会生活与教育文化事业的和谐共生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社会生活与教育文化事业在发展中保持和谐，相互促进，实现和谐共生。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社会生活与教育文化事业在发展中兼顾公平与效率，实现公平与效率的统一。</a:t>
                </a:r>
                <a:endParaRPr/>
              </a:p>
            </p:txBody>
          </p:sp>
          <p:sp>
            <p:nvSpPr>
              <p:cNvPr id="20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社会生活与教育文化事业的协同发展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教育文化事业的发展历程与现状</a:t>
            </a:r>
            <a:endParaRPr/>
          </a:p>
        </p:txBody>
      </p:sp>
      <p:sp>
        <p:nvSpPr>
          <p:cNvPr id="21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教育文化事业起源于人类社会的早期，随着人类社会的产生和发展，教育文化事业逐渐形成。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教育文化事业的起源与人类对知识的追求、对文化的传承密切相关。</a:t>
                </a:r>
                <a:endParaRPr/>
              </a:p>
            </p:txBody>
          </p:sp>
          <p:sp>
            <p:nvSpPr>
              <p:cNvPr id="2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教育文化事业的起源</a:t>
                </a:r>
                <a:endParaRPr/>
              </a:p>
            </p:txBody>
          </p:sp>
          <p:sp>
            <p:nvSpPr>
              <p:cNvPr id="2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古代教育文化事业以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儒家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等思想为主导，注重道德教育和文化传承。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近现代教育文化事业受到西方教育思想的影响，开始注重科学教育、民主教育，以及文化创新。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当代教育文化事业在全球化背景下，更加注重国际化、多元化的发展，以及教育信息化、网络化的推进。</a:t>
                </a:r>
                <a:endParaRPr/>
              </a:p>
            </p:txBody>
          </p:sp>
          <p:sp>
            <p:nvSpPr>
              <p:cNvPr id="2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教育文化事业的发展历程</a:t>
                </a:r>
                <a:endParaRPr/>
              </a:p>
            </p:txBody>
          </p:sp>
          <p:sp>
            <p:nvSpPr>
              <p:cNvPr id="2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教育文化事业的起源与发展历程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当前教育文化事业的现状分析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教育文化事业的成就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教育文化事业在普及教育、提高教育质量、传承文化等方面取得了显著成就。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教育文化事业在培养人才、提高国民素质、推动社会经济发展等方面发挥了重要作用。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教育文化事业的不足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教育文化事业在资源分配、教育公平、文化发展等方面仍存在不足，需要进一步优化和完善。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教育文化事业在适应社会发展、满足人们多样化需求方面还有待提高，需要不断创新和发展。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教育文化事业面临的挑战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教育文化事业面临社会发展的挑战，如适应城市化进程中的农村教育问题，应对互联网时代的网络教育挑战等。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教育文化事业面临教育改革的挑战，如提高教育质量、实现教育公平、培养创新人才等。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教育文化事业面临的机遇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教育文化事业面临科技发展的机遇，如教育信息化的推进，为教育文化事业提供了新的发展空间和手段。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教育文化事业面临国际合作的机遇，如全球化背景下的国际文化交流与合作，为教育文化事业提供了新的资源和平台。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教育文化事业面临的挑战与机遇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社会生活与教育文化事业的未来展望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教育文化事业的全球化发展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教育文化事业将在全球化背景下，加强国际交流与合作，实现教育文化的全球化发展。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教育文化事业将借鉴国际先进的教育理念和管理经验，提高我国教育文化事业的水平。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教育文化事业的信息化发展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教育文化事业将充分利用信息技术，推动教育信息化进程，实现教育文化事业的信息化发展。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教育文化事业将通过在线教育、远程教育等方式，拓宽教育领域，满足人们的多样化教育需求。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教育文化事业的个性化发展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教育文化事业将关注个体差异，提倡个性化教育，满足人们的个性化教育需求。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教育文化事业将通过课程改革、教学方法创新等方式，提高教育质量，培养创新人才。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教育文化事业的未来发展趋势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https://d.book118.com/888067061106006041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社会生活与教育文化事业的发展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2024-09-20T13:44:21.246</cp:lastPrinted>
  <dcterms:created xsi:type="dcterms:W3CDTF">2024-09-20T05:44:21Z</dcterms:created>
  <dcterms:modified xsi:type="dcterms:W3CDTF">2024-09-20T05:44:23Z</dcterms:modified>
</cp:coreProperties>
</file>