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68E22-67F1-4A75-A0BA-4CF9EED16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EFF9F-07B8-4BD5-9558-F2E2675B8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9841A-2BC9-4A77-BD6D-1048B6700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E95E4-E3C0-4FCF-A6BA-10A40678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5490A-4FD9-4389-976F-1371C66FF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458299-E3AD-44E3-85A7-7248F056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9615E7-7170-4DEC-A120-849071C11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E63B0-4F85-48E8-B065-8D589F2B3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A661E-59A1-4FDB-8DA2-AA615B9A4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3D06A-636F-4196-A0FF-1120B673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FF6A7-0D24-46D8-8157-F2ABEBE6E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0050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媒体与娱乐产业的财务管理人才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财务管理人才需求与特点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选拔与培养策略探讨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合作与交流平台搭建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媒体与娱乐产业已成为全球经济的重要组成部分，涉及电影、电视、音乐、出版、游戏等多个领域，市场规模巨大。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媒体与娱乐产业链包括内容创意、生产制作、发行传播和消费者等环节，其中内容创意是核心。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随着数字化和互联网的发展，传统媒体与新兴媒体并存，竞争日益激烈。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媒体与娱乐产业现状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消费者需求日益多样化和个性化，媒体与娱乐产业需要提供更多定制化的内容和服务。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数字化与互联网化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媒体与娱乐产业正经历着数字化和互联网化的深刻变革，数字化内容消费和在线娱乐市场迅速崛起。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媒体与娱乐产业不断与其他产业进行跨界融合，创造出新的商业模式和产品形态。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发展趋势及市场前景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媒体与娱乐产业涉及大量知识产权，政策法规对知识产权保护力度直接影响产业发展。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政府对媒体与娱乐内容进行审查与监管，确保内容符合社会道德和法律法规。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内容审查与监管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政府通过税收、资金扶持等方式支持媒体与娱乐产业发展，推动产业创新升级。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产业扶持政策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财务管理人才需求与特点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媒体与娱乐产业涉及大量资金流动，包括制作成本、版权费用、广告收入等，需要专业的财务管理人才进行资金筹措、预算控制、成本分析等。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财务管理人才通过提供准确的财务数据和分析，帮助企业管理层做出科学的投资决策、经营策略调整等，提高企业经济效益。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媒体与娱乐产业面临市场风险、信用风险、汇率风险等，财务管理人才需具备风险识别、评估和应对能力，确保企业财务安全。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财务管理人才在媒体与娱乐产业中重要性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负责编制和执行企业财务预算、财务收支计划、信贷计划等；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负责进行成本费用预测、计划、控制、核算、分析和考核；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岗位职责及技能要求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岗位职责及技能要求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负责企业税务筹划、纳税申报及与税务部门的沟通协调；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参与企业投资决策，提供财务分析和建议。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岗位职责及技能要求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熟练掌握财务管理、会计、税法等相关知识；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具备优秀的财务分析、预算编制和成本控制能力；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熟悉媒体与娱乐产业的商业模式和业务流程；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具备良好的沟通协调能力和团队协作精神。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岗位职责及技能要求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需求状况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随着媒体与娱乐产业的快速发展，对财务管理人才的需求不断增加。尤其需要具备国际化视野、跨领域知识和创新能力的复合型财务管理人才。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目前，高校财务管理专业毕业生数量逐年增加，但具备媒体与娱乐产业经验的财务管理人才相对较少。因此，企业需要加强内部培养，同时积极引进外部优秀人才。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人才市场供需状况分析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选拔与培养策略探讨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专业技能要求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具备扎实的财务管理知识，熟悉媒体与娱乐产业的商业模式和业务流程。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综合素质考察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具备良好的沟通能力、团队协作精神和创新思维，能适应快速变化的市场环境。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选拔方式选择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通过笔试、面试、案例分析等多种方式综合评估候选人的专业素质和实际能力。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选拔标准制定及实施方法论述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https://d.book118.com/888070050117006034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2024-09-13T07:08:38.581</cp:lastPrinted>
  <dcterms:created xsi:type="dcterms:W3CDTF">2024-09-12T23:08:38Z</dcterms:created>
  <dcterms:modified xsi:type="dcterms:W3CDTF">2024-09-12T23:08:40Z</dcterms:modified>
</cp:coreProperties>
</file>