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9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09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CB1B2-6681-4F6A-9A4B-00827DF78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F5BDB-6744-438A-A5BE-E21AD9095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1DB1F-969D-4341-B5CD-25B4DF816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20B21-0B54-4DFD-9DD1-34A0A0DE2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CEF553-98D7-4787-AEC4-AC06FCE10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36F765-1A67-4FA8-8751-F97A0BF5A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EEEB3B-7CA5-499D-A184-C1EAFBBAE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8D4C5-8EEB-46EF-A768-68C0F8007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4BAE9-EE7D-4D0A-9EDE-C9EEB59D3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C28B2-33F5-4847-81A0-7A64744AE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F6A06-D358-41F7-910A-4A080DB51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680" r:id="rId2"/>
    <p:sldLayoutId id="2147485681" r:id="rId3"/>
    <p:sldLayoutId id="2147485682" r:id="rId4"/>
    <p:sldLayoutId id="2147485683" r:id="rId5"/>
    <p:sldLayoutId id="2147485684" r:id="rId6"/>
    <p:sldLayoutId id="2147485685" r:id="rId7"/>
    <p:sldLayoutId id="2147485686" r:id="rId8"/>
    <p:sldLayoutId id="2147485687" r:id="rId9"/>
    <p:sldLayoutId id="2147485688" r:id="rId10"/>
    <p:sldLayoutId id="214748568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22" Type="http://schemas.openxmlformats.org/officeDocument/2006/relationships/tags" Target="../tags/tag156.xml" /><Relationship Id="rId23" Type="http://schemas.openxmlformats.org/officeDocument/2006/relationships/tags" Target="../tags/tag157.xml" /><Relationship Id="rId24" Type="http://schemas.openxmlformats.org/officeDocument/2006/relationships/tags" Target="../tags/tag158.xml" /><Relationship Id="rId25" Type="http://schemas.openxmlformats.org/officeDocument/2006/relationships/tags" Target="../tags/tag159.xml" /><Relationship Id="rId26" Type="http://schemas.openxmlformats.org/officeDocument/2006/relationships/tags" Target="../tags/tag160.xml" /><Relationship Id="rId27" Type="http://schemas.openxmlformats.org/officeDocument/2006/relationships/tags" Target="../tags/tag161.xml" /><Relationship Id="rId28" Type="http://schemas.openxmlformats.org/officeDocument/2006/relationships/tags" Target="../tags/tag162.xml" /><Relationship Id="rId29" Type="http://schemas.openxmlformats.org/officeDocument/2006/relationships/tags" Target="../tags/tag163.xml" /><Relationship Id="rId3" Type="http://schemas.openxmlformats.org/officeDocument/2006/relationships/tags" Target="../tags/tag137.xml" /><Relationship Id="rId30" Type="http://schemas.openxmlformats.org/officeDocument/2006/relationships/tags" Target="../tags/tag164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7006212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模压门项目可行性研究报告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项目背景与目的</a:t>
            </a: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市场需求与前景</a:t>
            </a: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技术方案与实施计划</a:t>
            </a: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投资估算与经济效益分析</a:t>
            </a: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环境影响评价与可持续发展</a:t>
            </a: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项目背景与目的</a:t>
            </a:r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</a:p>
        </p:txBody>
      </p:sp>
      <p:sp>
        <p:nvSpPr>
          <p:cNvPr id="104890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模压门行业的发展趋势和市场需求</a:t>
            </a:r>
          </a:p>
        </p:txBody>
      </p:sp>
      <p:sp>
        <p:nvSpPr>
          <p:cNvPr id="104891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模压门技术的创新与升级</a:t>
            </a:r>
          </a:p>
        </p:txBody>
      </p:sp>
      <p:sp>
        <p:nvSpPr>
          <p:cNvPr id="104891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政策法规对模压门行业的影响</a:t>
            </a:r>
          </a:p>
        </p:txBody>
      </p:sp>
      <p:sp>
        <p:nvSpPr>
          <p:cNvPr id="104892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国内外模压门企业的竞争格局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项目目的和意义</a:t>
            </a:r>
          </a:p>
        </p:txBody>
      </p:sp>
      <p:sp>
        <p:nvSpPr>
          <p:cNvPr id="104896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增强企业竞争力和市场占有率</a:t>
            </a:r>
          </a:p>
        </p:txBody>
      </p:sp>
      <p:sp>
        <p:nvSpPr>
          <p:cNvPr id="104898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促进产业升级和可持续发展</a:t>
            </a:r>
          </a:p>
        </p:txBody>
      </p:sp>
      <p:sp>
        <p:nvSpPr>
          <p:cNvPr id="104898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提高产品质量和生产效率</a:t>
            </a:r>
          </a:p>
        </p:txBody>
      </p:sp>
      <p:sp>
        <p:nvSpPr>
          <p:cNvPr id="104898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降低生产成本和材料消耗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市场需求与前景</a:t>
            </a:r>
          </a:p>
        </p:txBody>
      </p:sp>
      <p:sp>
        <p:nvSpPr>
          <p:cNvPr id="104902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</a:p>
        </p:txBody>
      </p:sp>
      <p:sp>
        <p:nvSpPr>
          <p:cNvPr id="104907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目标市场定位：明确目标市场，包括客户群体、行业领域等</a:t>
            </a:r>
          </a:p>
        </p:txBody>
      </p:sp>
      <p:sp>
        <p:nvSpPr>
          <p:cNvPr id="104911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竞争情况：分析竞争对手情况，包括市场份额、产品特点等</a:t>
            </a:r>
          </a:p>
        </p:txBody>
      </p:sp>
      <p:sp>
        <p:nvSpPr>
          <p:cNvPr id="10491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市场需求趋势：分析市场需求趋势，包括行业发展趋势、消费者需求变化等</a:t>
            </a:r>
          </a:p>
        </p:txBody>
      </p:sp>
      <p:sp>
        <p:nvSpPr>
          <p:cNvPr id="104911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市场规模：评估市场规模，包括潜在客户数量、行业规模等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行业发展趋势</a:t>
            </a:r>
          </a:p>
        </p:txBody>
      </p:sp>
      <p:sp>
        <p:nvSpPr>
          <p:cNvPr id="104915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市场需求增长：随着消费者对家居装修品质和个性化需求的提高，模压门市场需求不断增长</a:t>
            </a:r>
          </a:p>
        </p:txBody>
      </p:sp>
      <p:sp>
        <p:nvSpPr>
          <p:cNvPr id="104915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竞争格局变化：行业内竞争激烈，企业需要不断提高产品质量和服务水平，满足消费者需求</a:t>
            </a:r>
          </a:p>
        </p:txBody>
      </p:sp>
      <p:sp>
        <p:nvSpPr>
          <p:cNvPr id="104915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技术创新推动：随着科技的不断进步，模压门生产技术也在不断创新，推动行业向更高水平发展</a:t>
            </a:r>
          </a:p>
        </p:txBody>
      </p:sp>
      <p:sp>
        <p:nvSpPr>
          <p:cNvPr id="104915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政策支持助力：政府对家居装修行业的支持力度不断加大，为模压门行业的发展提供了有力保障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项目市场前景预测</a:t>
            </a:r>
          </a:p>
        </p:txBody>
      </p:sp>
      <p:sp>
        <p:nvSpPr>
          <p:cNvPr id="104919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市场需求分析：预测未来市场需求，包括消费者群体、市场规模和增长趋势</a:t>
            </a:r>
          </a:p>
        </p:txBody>
      </p:sp>
      <p:sp>
        <p:nvSpPr>
          <p:cNvPr id="104919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竞争格局：分析当前市场上的主要竞争对手，以及他们的市场份额和竞争优势</a:t>
            </a:r>
          </a:p>
        </p:txBody>
      </p:sp>
      <p:sp>
        <p:nvSpPr>
          <p:cNvPr id="104920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行业发展趋势：探讨当前行业的发展趋势，包括技术进步、政策法规变化等</a:t>
            </a:r>
          </a:p>
        </p:txBody>
      </p:sp>
      <p:sp>
        <p:nvSpPr>
          <p:cNvPr id="104921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项目市场前景：根据市场需求和竞争格局，预测项目的市场前景，包括预期的市场份额、销售收入和利润等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技术方案与实施计划</a:t>
            </a:r>
          </a:p>
        </p:txBody>
      </p:sp>
      <p:sp>
        <p:nvSpPr>
          <p:cNvPr id="104925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技术方案设计</a:t>
            </a:r>
          </a:p>
        </p:txBody>
      </p:sp>
      <p:sp>
        <p:nvSpPr>
          <p:cNvPr id="104930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模压门生产工艺流程设计</a:t>
            </a:r>
          </a:p>
        </p:txBody>
      </p:sp>
      <p:sp>
        <p:nvSpPr>
          <p:cNvPr id="104930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设备选型及配置方案</a:t>
            </a:r>
          </a:p>
        </p:txBody>
      </p:sp>
      <p:sp>
        <p:nvSpPr>
          <p:cNvPr id="104930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生产工艺技术参数确定</a:t>
            </a:r>
          </a:p>
        </p:txBody>
      </p:sp>
      <p:sp>
        <p:nvSpPr>
          <p:cNvPr id="104930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质量检测与控制方案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实施计划和时间表</a:t>
            </a:r>
          </a:p>
        </p:txBody>
      </p:sp>
      <p:sp>
        <p:nvSpPr>
          <p:cNvPr id="1049344" name="圆角矩形 21"/>
          <p:cNvSpPr/>
          <p:nvPr>
            <p:custDataLst>
              <p:tags r:id="rId2"/>
            </p:custDataLst>
          </p:nvPr>
        </p:nvSpPr>
        <p:spPr>
          <a:xfrm rot="16200000">
            <a:off x="5632862" y="-2242430"/>
            <a:ext cx="926434" cy="105140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22"/>
          <p:cNvSpPr/>
          <p:nvPr>
            <p:custDataLst>
              <p:tags r:id="rId3"/>
            </p:custDataLst>
          </p:nvPr>
        </p:nvSpPr>
        <p:spPr>
          <a:xfrm rot="16200000">
            <a:off x="445346" y="2944472"/>
            <a:ext cx="924909" cy="1387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8" name="圆角矩形 5"/>
          <p:cNvSpPr/>
          <p:nvPr>
            <p:custDataLst>
              <p:tags r:id="rId4"/>
            </p:custDataLst>
          </p:nvPr>
        </p:nvSpPr>
        <p:spPr>
          <a:xfrm rot="16200000">
            <a:off x="5633476" y="-729942"/>
            <a:ext cx="926434" cy="1051483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6"/>
          <p:cNvSpPr/>
          <p:nvPr>
            <p:custDataLst>
              <p:tags r:id="rId5"/>
            </p:custDataLst>
          </p:nvPr>
        </p:nvSpPr>
        <p:spPr>
          <a:xfrm rot="16200000">
            <a:off x="445960" y="4458188"/>
            <a:ext cx="924909" cy="1387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文本框 3"/>
          <p:cNvSpPr txBox="1"/>
          <p:nvPr>
            <p:custDataLst>
              <p:tags r:id="rId6"/>
            </p:custDataLst>
          </p:nvPr>
        </p:nvSpPr>
        <p:spPr>
          <a:xfrm>
            <a:off x="1280161" y="2551004"/>
            <a:ext cx="10072584" cy="92643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实施计划：详细列出项目实施的具体步骤和时间节点</a:t>
            </a:r>
          </a:p>
        </p:txBody>
      </p:sp>
      <p:sp>
        <p:nvSpPr>
          <p:cNvPr id="1049354" name="文本框 4"/>
          <p:cNvSpPr txBox="1"/>
          <p:nvPr>
            <p:custDataLst>
              <p:tags r:id="rId7"/>
            </p:custDataLst>
          </p:nvPr>
        </p:nvSpPr>
        <p:spPr>
          <a:xfrm>
            <a:off x="1280161" y="4065334"/>
            <a:ext cx="10072584" cy="92567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时间表：明确项目各个阶段的时间安排和完成时间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技术风险评估与应对措施</a:t>
            </a:r>
          </a:p>
        </p:txBody>
      </p:sp>
      <p:sp>
        <p:nvSpPr>
          <p:cNvPr id="104939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技术风险识别：对项目涉及的技术领域进行全面分析，识别潜在的技术风险</a:t>
            </a:r>
          </a:p>
        </p:txBody>
      </p:sp>
      <p:sp>
        <p:nvSpPr>
          <p:cNvPr id="104939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技术风险评估：对识别出的技术风险进行评估，确定其可能性和影响程度</a:t>
            </a:r>
          </a:p>
        </p:txBody>
      </p:sp>
      <p:sp>
        <p:nvSpPr>
          <p:cNvPr id="104940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应对措施制定：针对识别出的技术风险，制定相应的应对措施，降低风险影响</a:t>
            </a:r>
          </a:p>
        </p:txBody>
      </p:sp>
      <p:sp>
        <p:nvSpPr>
          <p:cNvPr id="104940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实施计划安排：明确应对措施的实施计划和时间表，确保项目顺利进行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投资估算与经济效益分析</a:t>
            </a:r>
          </a:p>
        </p:txBody>
      </p:sp>
      <p:sp>
        <p:nvSpPr>
          <p:cNvPr id="10494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https://d.book118.com/888070062122006045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 anchor="b">
        <a:normAutofit/>
      </a:bodyPr>
      <a:lstStyle>
        <a:defPPr>
          <a:lnSpc>
            <a:spcPct val="100000"/>
          </a:lnSpc>
          <a:defRPr lang="zh-CN" altLang="en-US" b="1" spc="300" dirty="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19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Wingdings</vt:lpstr>
      <vt:lpstr>Office Theme</vt:lpstr>
      <vt:lpstr>模压门项目可行性研究报告</vt:lpstr>
      <vt:lpstr>目录</vt:lpstr>
      <vt:lpstr>添加章节标题</vt:lpstr>
      <vt:lpstr>项目背景与目的</vt:lpstr>
      <vt:lpstr>PowerPoint Presentation</vt:lpstr>
      <vt:lpstr>项目背景介绍</vt:lpstr>
      <vt:lpstr>项目目的和意义</vt:lpstr>
      <vt:lpstr>市场需求与前景</vt:lpstr>
      <vt:lpstr>PowerPoint Presentation</vt:lpstr>
      <vt:lpstr>市场需求分析</vt:lpstr>
      <vt:lpstr>行业发展趋势</vt:lpstr>
      <vt:lpstr>项目市场前景预测</vt:lpstr>
      <vt:lpstr>技术方案与实施计划</vt:lpstr>
      <vt:lpstr>PowerPoint Presentation</vt:lpstr>
      <vt:lpstr>技术方案设计</vt:lpstr>
      <vt:lpstr>实施计划和时间表</vt:lpstr>
      <vt:lpstr>技术风险评估与应对措施</vt:lpstr>
      <vt:lpstr>投资估算与经济效益分析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2024-09-26T11:03:54.456</cp:lastPrinted>
  <dcterms:created xsi:type="dcterms:W3CDTF">2024-09-26T03:03:54Z</dcterms:created>
  <dcterms:modified xsi:type="dcterms:W3CDTF">2024-09-26T03:03:56Z</dcterms:modified>
</cp:coreProperties>
</file>