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B98C-5E59-4B29-9572-9FB47E6E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6AEAB-0A04-4C9C-B151-D5CDC0B1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5B15E-E2B0-4E40-B752-689DF9AD7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B44A5-956C-4FB0-ADB2-3625C21C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26E0F-A1DE-4F79-B97B-08256392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C9989-CF87-4384-87BB-8B4672B2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B6896-06C7-483D-A9A8-8C8D62AB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DC8DB-A576-4843-8F13-B305D4EF9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0295F-3757-440B-848F-40E6DDDDE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0F128-F366-4326-A354-EEB9AE3A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482F2-192A-4A4F-96CC-443B247D6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010707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海明码校验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海明码校验简介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海明码的编码过程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海明码的校验过程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海明码的优点与局限性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海明码的实例分析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海明码校验简介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海明码的起源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海明码是由美国数学家Richard Hamming在1950年发明的，用于纠正二进制数据传输过程中的错误。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在数据传输过程中，由于各种原因（如电磁干扰、信号衰减等），数据可能会发生错误。为了确保数据的准确性和可靠性，需要采用校验方法来检测和纠正错误。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海明码具有很强的纠错能力，可以纠正多个比特位的错误。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海明码是一种线性纠错码，通过在数据中添加冗余位来实现错误检测和纠正。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海明码将数据分为多个数据位，并在数据位之间插入校验位，这些校验位用于检测和纠正数据位中的错误。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海明码的基本概念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海明码的原理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海明码通过将数据位和校验位进行特定的组合和计算，实现错误检测和纠正。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在海明码中，每个校验位负责检测一定数量的数据位的错误。通过将多个校验位的值进行异或运算，可以检测出数据位中的错误。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当检测到错误时，可以通过特定的算法确定错误的比特位，并对其进行纠正。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海明码的编码过程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根据需要传输的数据量和可接受的错误率，确定海明码的数据位和校验位的长度。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确定数据位和校验位的长度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根据数据位和校验位的长度，计算出需要的校验位的数量。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计算校验位的数量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确定海明码的长度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确定校验位的位置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根据数据位和校验位的长度，确定校验位在海明码中的位置。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确定校验位的值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根据数据位和校验位的位置，计算出校验位的值。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确定校验位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将数据位和校验位组合成海明码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将数据位和校验位按照一定的规则组合起来，形成完整的海明码。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传输海明码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将生成的海明码通过通信信道传输到接收端。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生成海明码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https://d.book118.com/888070107077006030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2024-09-07T03:11:04.871</cp:lastPrinted>
  <dcterms:created xsi:type="dcterms:W3CDTF">2024-09-06T19:11:04Z</dcterms:created>
  <dcterms:modified xsi:type="dcterms:W3CDTF">2024-09-06T19:11:06Z</dcterms:modified>
</cp:coreProperties>
</file>