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C43A7E-6C95-4369-9C92-2D919B387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3FE232-5F43-4CB3-828D-1C572CFB5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548BC-6530-451C-9F2C-B1AD032F7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E393F4-E204-4C38-AAFA-197930667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B3C17A-6BCF-4C1A-99ED-BAB1CF5E4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4B985E-840F-48E0-9E2C-F9B869890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69431E-CFA2-4045-A2A0-775CD4FBE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12483C-F253-4341-8262-386B02D11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E711A6-4E93-49C3-8715-644ACC6DA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8FAA3-28AA-4668-AC75-3CA9C43A0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56F8C3-EB4B-445F-A372-F25B4623D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7014310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良好的药品安全保障制度助力用药安全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药品安全保障制度的重要性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良好的药品安全保障制度的特点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药品安全保障制度的具体措施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良好的药品安全保障制度的实施效果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-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3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r="5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随着医药行业的快速发展，药品安全问题也日益突出，需要从制度层面进行规范和保障。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药品安全是关系到人民生命健康和社会稳定的重要问题，建立良好的药品安全保障制度是确保用药安全的关键。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4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-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r="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通过建立完善的药品安全保障制度，提高药品质量，降低用药风险，保障人民用药安全。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有利于维护人民健康权益，促进医药行业健康发展，提升国家形象和国际竞争力。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药品安全保障制度的重要性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b="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b="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b="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保障公众用药安全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确保药品质量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通过严格的质量控制和监管，确保药品的安全性和有效性，防止假冒伪劣药品流入市场。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及时应对药品安全事件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建立健全的药品安全应急机制，以便在发生药品安全事件时能够迅速响应，采取有效措施，减少危害。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提高公众安全用药意识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通过宣传教育，提高公众对药品安全的认识，引导公众正确使用药品，避免药品滥用和误用。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防止价格垄断和哄抬价格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通过价格监管和反垄断执法，防止药品价格垄断和哄抬价格，保护消费者利益。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促进公平竞争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营造公平竞争的市场环境，鼓励合法合规的药品生产经营活动，促进药品行业的健康发展。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打击非法药品交易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通过严格的执法和监管，打击非法药品生产和销售行为，维护药品市场的正常秩序。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r="-1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维护药品市场秩序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通过政策扶持和资金支持，鼓励医药企业加大研发投入，开展新药研发和创新。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支持创新药物研发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优化审批流程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加强知识产权保护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简化审批流程，加快新药上市速度，激发医药企业的创新活力。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保护医药企业的知识产权，鼓励医药企业通过技术创新和知识产权保护来提升竞争力。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促进医药产业发展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良好的药品安全保障制度的特点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r="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实施药品抽检和专项整治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对药品进行定期或不定期的抽检，对存在安全隐患的药品进行专项整治，及时消除风险。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制定严格的药品监管法规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确保药品从研发、生产、流通到使用等各个环节都受到法律的约束和监管。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强化药品质量标准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建立科学、合理的药品质量标准，并严格执行，确保药品的安全性和有效性。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严格的药品监管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b="-1"/>
          <a:stretch>
            <a:fillRect/>
          </a:stretch>
        </p:blipFill>
        <p:spPr>
          <a:xfrm>
            <a:off x="454963" y="1569535"/>
            <a:ext cx="4219249" cy="4219248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建立药品追溯制度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明确药品追溯的标准、责任和义务，实现药品全生命周期的可追溯。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推广使用电子追溯码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为药品赋予唯一的电子追溯码，方便对药品进行快速、准确的追溯。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加强追溯信息共享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促进药品追溯信息的互通和共享，提高追溯效率和准确性。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完善的药品追溯体系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r="-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制定科学、公正的药品审评标准和方法，确保审评结果的客观性和公正性。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建立科学、公正的审评制度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建立专业的审评专家库，提高审评质量和效率。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加强审评专家队伍建设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明确药品上市许可持有人对药品的安全性、有效性和质量可控性的责任。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实施药品上市许可持有人制度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科学的药品审评机制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https://d.book118.com/888070143100006035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2024-09-14T12:00:05.246</cp:lastPrinted>
  <dcterms:created xsi:type="dcterms:W3CDTF">2024-09-14T04:00:05Z</dcterms:created>
  <dcterms:modified xsi:type="dcterms:W3CDTF">2024-09-14T04:00:07Z</dcterms:modified>
</cp:coreProperties>
</file>