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AE239-3A8B-4B16-A425-D5A66CEB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8A8DA-FE04-435C-A245-8120911DA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3E80B-7C12-4417-9A8C-B0D246D5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A4553-B18A-4B48-B67A-1122515E4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7E4DA-80CE-4C0A-A9EC-55697D3B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4EA0D-3831-406B-921F-4F0EC181D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80C98-FA1D-4D65-8851-0AB2BA91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84C6A-1C40-4252-BBC8-965947DC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CB993-EFEB-48AD-A175-31DC49D3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43E38-188A-415A-B137-E9FEF37D2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336E4-156A-47FD-8212-4517F9CC0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213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铁道专业职业规划书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24956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对铁道历史和发展趋势有浓厚兴趣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喜欢研究火车、轨道等铁道设施的构造与原理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喜欢阅读铁道相关书籍、文章和报道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乐于参加铁道相关的活动和展览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对铁道专业有浓厚兴趣和一定的基础知识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具备较强的逻辑思考和问题解决能力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33" r="21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善于沟通协调，有团队合作精神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有较强的学习能力和适应能力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对某些专业领域的知识掌握不够深入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缺乏实际工作经验，需要更多实践机会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在压力下容易焦虑和紧张，需要提高情绪管理能力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7988" b="179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615" b="461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重视专业知识和技能的提升，不断追求自我进步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重视团队合作和沟通，认为团队的力量是无穷的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重视社会责任感和贡献，希望为社会做出更多贡献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重视健康和家庭，认为家庭是最重要的支持和依靠。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铁道专业是一门专注于铁路系统规划、设计、建设、运营和管理的综合性学科。它涵盖了铁路工程、铁路经济、铁路运输、铁路安全等多个方面。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学科特点：铁道专业具有很强的综合性，它涉及到多个学科领域，包括土木工程、交通运输工程、经济学、管理学等。同时，铁道专业还具有很强的实践性和应用性，需要学生具备实际操作和解决问题的能力。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铁道专业介绍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铁道专业毕业生可以在铁路系统内从事规划、设计、建设、运营和管理等方面的工作，也可以在相关领域的企业或机构中就业。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铁道专业的毕业生可以选择成为铁路工程师、铁路设计师、铁路运营经理、铁路安全专员等。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铁道专业就业方向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随着中国经济的快速发展和城市化进程的加速，铁路系统在中国交通领域中的地位越来越重要。因此，铁道专业的发展前景非常广阔，未来将需要更多的专业人才来满足铁路系统建设和管理的需求。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铁道专业将更加注重技术创新和智能化发展，例如引入先进的铁路技术和管理手段，加强网络安全和数据分析等方面的发展。同时，铁道专业也将更加注重国际化发展，加强国际合作和交流，以适应全球化的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铁道专业发展趋势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https://d.book118.com/888072132026006041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2024-09-19T20:40:58.020</cp:lastPrinted>
  <dcterms:created xsi:type="dcterms:W3CDTF">2024-09-19T12:40:58Z</dcterms:created>
  <dcterms:modified xsi:type="dcterms:W3CDTF">2024-09-19T12:40:59Z</dcterms:modified>
</cp:coreProperties>
</file>