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08460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10" r:id="rId21"/>
    <p:sldId id="312" r:id="rId22"/>
  </p:sldIdLst>
  <p:sldSz cx="12192000" cy="6858000"/>
  <p:notesSz cx="6858000" cy="9144000"/>
  <p:custDataLst>
    <p:tags r:id="rId23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slide" Target="slides/slide19.xml" /><Relationship Id="rId23" Type="http://schemas.openxmlformats.org/officeDocument/2006/relationships/tags" Target="tags/tag275.xml" /><Relationship Id="rId24" Type="http://schemas.openxmlformats.org/officeDocument/2006/relationships/presProps" Target="presProps.xml" /><Relationship Id="rId25" Type="http://schemas.openxmlformats.org/officeDocument/2006/relationships/viewProps" Target="viewProps.xml" /><Relationship Id="rId26" Type="http://schemas.openxmlformats.org/officeDocument/2006/relationships/theme" Target="theme/theme1.xml" /><Relationship Id="rId27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0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52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6.xml" /><Relationship Id="rId11" Type="http://schemas.openxmlformats.org/officeDocument/2006/relationships/tags" Target="../tags/tag7.xml" /><Relationship Id="rId12" Type="http://schemas.openxmlformats.org/officeDocument/2006/relationships/tags" Target="../tags/tag8.xml" /><Relationship Id="rId13" Type="http://schemas.openxmlformats.org/officeDocument/2006/relationships/image" Target="../media/image5.png" /><Relationship Id="rId14" Type="http://schemas.openxmlformats.org/officeDocument/2006/relationships/tags" Target="../tags/tag9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image" Target="../media/image3.png" /><Relationship Id="rId6" Type="http://schemas.openxmlformats.org/officeDocument/2006/relationships/tags" Target="../tags/tag3.xml" /><Relationship Id="rId7" Type="http://schemas.openxmlformats.org/officeDocument/2006/relationships/image" Target="../media/image4.png" /><Relationship Id="rId8" Type="http://schemas.openxmlformats.org/officeDocument/2006/relationships/tags" Target="../tags/tag4.xml" /><Relationship Id="rId9" Type="http://schemas.openxmlformats.org/officeDocument/2006/relationships/tags" Target="../tags/tag5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png" /><Relationship Id="rId10" Type="http://schemas.openxmlformats.org/officeDocument/2006/relationships/tags" Target="../tags/tag21.xml" /><Relationship Id="rId11" Type="http://schemas.openxmlformats.org/officeDocument/2006/relationships/image" Target="../media/image5.png" /><Relationship Id="rId12" Type="http://schemas.openxmlformats.org/officeDocument/2006/relationships/tags" Target="../tags/tag22.xml" /><Relationship Id="rId13" Type="http://schemas.openxmlformats.org/officeDocument/2006/relationships/image" Target="../media/image4.png" /><Relationship Id="rId14" Type="http://schemas.openxmlformats.org/officeDocument/2006/relationships/tags" Target="../tags/tag23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15.xml" /><Relationship Id="rId3" Type="http://schemas.openxmlformats.org/officeDocument/2006/relationships/image" Target="../media/image7.png" /><Relationship Id="rId4" Type="http://schemas.openxmlformats.org/officeDocument/2006/relationships/tags" Target="../tags/tag16.xml" /><Relationship Id="rId5" Type="http://schemas.openxmlformats.org/officeDocument/2006/relationships/image" Target="../media/image8.png" /><Relationship Id="rId6" Type="http://schemas.openxmlformats.org/officeDocument/2006/relationships/tags" Target="../tags/tag17.xml" /><Relationship Id="rId7" Type="http://schemas.openxmlformats.org/officeDocument/2006/relationships/tags" Target="../tags/tag18.xml" /><Relationship Id="rId8" Type="http://schemas.openxmlformats.org/officeDocument/2006/relationships/tags" Target="../tags/tag19.xml" /><Relationship Id="rId9" Type="http://schemas.openxmlformats.org/officeDocument/2006/relationships/tags" Target="../tags/tag20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9.png" /><Relationship Id="rId10" Type="http://schemas.openxmlformats.org/officeDocument/2006/relationships/tags" Target="../tags/tag29.xml" /><Relationship Id="rId11" Type="http://schemas.openxmlformats.org/officeDocument/2006/relationships/image" Target="../media/image5.png" /><Relationship Id="rId12" Type="http://schemas.openxmlformats.org/officeDocument/2006/relationships/tags" Target="../tags/tag30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4.xml" /><Relationship Id="rId3" Type="http://schemas.openxmlformats.org/officeDocument/2006/relationships/image" Target="../media/image10.png" /><Relationship Id="rId4" Type="http://schemas.openxmlformats.org/officeDocument/2006/relationships/tags" Target="../tags/tag25.xml" /><Relationship Id="rId5" Type="http://schemas.openxmlformats.org/officeDocument/2006/relationships/image" Target="../media/image11.png" /><Relationship Id="rId6" Type="http://schemas.openxmlformats.org/officeDocument/2006/relationships/tags" Target="../tags/tag26.xml" /><Relationship Id="rId7" Type="http://schemas.openxmlformats.org/officeDocument/2006/relationships/tags" Target="../tags/tag27.xml" /><Relationship Id="rId8" Type="http://schemas.openxmlformats.org/officeDocument/2006/relationships/tags" Target="../tags/tag28.xml" /><Relationship Id="rId9" Type="http://schemas.openxmlformats.org/officeDocument/2006/relationships/image" Target="../media/image4.png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tags" Target="../tags/tag41.xml" /><Relationship Id="rId6" Type="http://schemas.openxmlformats.org/officeDocument/2006/relationships/tags" Target="../tags/tag42.xml" /><Relationship Id="rId7" Type="http://schemas.openxmlformats.org/officeDocument/2006/relationships/tags" Target="../tags/tag43.xml" /><Relationship Id="rId8" Type="http://schemas.openxmlformats.org/officeDocument/2006/relationships/tags" Target="../tags/tag44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5.xml" /><Relationship Id="rId2" Type="http://schemas.openxmlformats.org/officeDocument/2006/relationships/tags" Target="../tags/tag46.xml" /><Relationship Id="rId3" Type="http://schemas.openxmlformats.org/officeDocument/2006/relationships/tags" Target="../tags/tag47.xml" /><Relationship Id="rId4" Type="http://schemas.openxmlformats.org/officeDocument/2006/relationships/tags" Target="../tags/tag48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9.xml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6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2.png" /><Relationship Id="rId10" Type="http://schemas.openxmlformats.org/officeDocument/2006/relationships/image" Target="../media/image4.png" /><Relationship Id="rId11" Type="http://schemas.openxmlformats.org/officeDocument/2006/relationships/tags" Target="../tags/tag67.xml" /><Relationship Id="rId12" Type="http://schemas.openxmlformats.org/officeDocument/2006/relationships/image" Target="../media/image5.png" /><Relationship Id="rId13" Type="http://schemas.openxmlformats.org/officeDocument/2006/relationships/tags" Target="../tags/tag68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61.xml" /><Relationship Id="rId3" Type="http://schemas.openxmlformats.org/officeDocument/2006/relationships/image" Target="../media/image13.png" /><Relationship Id="rId4" Type="http://schemas.openxmlformats.org/officeDocument/2006/relationships/tags" Target="../tags/tag62.xml" /><Relationship Id="rId5" Type="http://schemas.openxmlformats.org/officeDocument/2006/relationships/image" Target="../media/image14.png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tags" Target="../tags/tag66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F6C4D3-5327-41B3-9463-E5EF341EA0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9B129B-2787-4E17-A788-F289A88170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56D455-5F56-42F4-98B2-DD35E1295A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9A358E-C000-4D77-8CAD-47ED269BE1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2BEE9E6-2A6E-4BDD-8E3D-ECBC1343F7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88165A8-BC5D-4776-A823-A2AFE2326D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03699AF-FB4D-46CD-932E-C1DBE91C67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4A2837-0338-48C2-9722-0F16EA7D84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9F347D-31B8-4CAF-B289-6E031889FF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547713-BDC8-4490-A782-5104C5029C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464B35-9B8B-474A-BCDF-A7125595EE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955083"/>
            <a:ext cx="11811000" cy="4912459"/>
          </a:xfrm>
          <a:prstGeom prst="rect">
            <a:avLst/>
          </a:prstGeom>
        </p:spPr>
      </p:pic>
      <p:pic>
        <p:nvPicPr>
          <p:cNvPr id="209716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955083"/>
            <a:ext cx="11811000" cy="4912459"/>
          </a:xfrm>
          <a:prstGeom prst="rect">
            <a:avLst/>
          </a:prstGeom>
        </p:spPr>
      </p:pic>
      <p:pic>
        <p:nvPicPr>
          <p:cNvPr id="209716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964639"/>
            <a:ext cx="11811000" cy="4912459"/>
          </a:xfrm>
          <a:prstGeom prst="rect">
            <a:avLst/>
          </a:prstGeom>
        </p:spPr>
      </p:pic>
      <p:pic>
        <p:nvPicPr>
          <p:cNvPr id="2097165" name="@svg_logo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10829426" y="528590"/>
            <a:ext cx="509134" cy="128430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 userDrawn="1">
            <p:ph type="ctrTitle" hasCustomPrompt="1"/>
            <p:custDataLst>
              <p:tags r:id="rId9"/>
            </p:custDataLst>
          </p:nvPr>
        </p:nvSpPr>
        <p:spPr>
          <a:xfrm>
            <a:off x="5322498" y="1619884"/>
            <a:ext cx="6031302" cy="2274266"/>
          </a:xfrm>
        </p:spPr>
        <p:txBody>
          <a:bodyPr anchor="b">
            <a:normAutofit/>
          </a:bodyPr>
          <a:lstStyle>
            <a:lvl1pPr algn="r">
              <a:lnSpc>
                <a:spcPct val="100000"/>
              </a:lnSpc>
              <a:defRPr sz="5400"/>
            </a:lvl1pPr>
          </a:lstStyle>
          <a:p>
            <a:r>
              <a:rPr lang="zh-CN" altLang="en-US"/>
              <a:t>单击此处编辑母</a:t>
            </a:r>
            <a:br>
              <a:rPr lang="en-US" altLang="zh-CN"/>
            </a:br>
            <a:r>
              <a:rPr lang="zh-CN" altLang="en-US"/>
              <a:t>版标题样式</a:t>
            </a:r>
            <a:endParaRPr lang="zh-CN" altLang="en-US"/>
          </a:p>
        </p:txBody>
      </p:sp>
      <p:sp>
        <p:nvSpPr>
          <p:cNvPr id="1048670" name="副标题 2"/>
          <p:cNvSpPr>
            <a:spLocks noGrp="1"/>
          </p:cNvSpPr>
          <p:nvPr userDrawn="1">
            <p:ph type="subTitle" idx="1"/>
            <p:custDataLst>
              <p:tags r:id="rId10"/>
            </p:custDataLst>
          </p:nvPr>
        </p:nvSpPr>
        <p:spPr>
          <a:xfrm>
            <a:off x="7090912" y="4038150"/>
            <a:ext cx="4262887" cy="972000"/>
          </a:xfrm>
        </p:spPr>
        <p:txBody>
          <a:bodyPr>
            <a:normAutofit/>
          </a:bodyPr>
          <a:lstStyle>
            <a:lvl1pPr marL="0" indent="0" algn="r">
              <a:lnSpc>
                <a:spcPct val="100000"/>
              </a:lnSpc>
              <a:buNone/>
              <a:defRPr sz="16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2" name="公司名占位符 6"/>
          <p:cNvSpPr>
            <a:spLocks noGrp="1"/>
          </p:cNvSpPr>
          <p:nvPr userDrawn="1">
            <p:ph type="body" sz="quarter" idx="13" hasCustomPrompt="1"/>
            <p:custDataLst>
              <p:tags r:id="rId11"/>
            </p:custDataLst>
          </p:nvPr>
        </p:nvSpPr>
        <p:spPr>
          <a:xfrm>
            <a:off x="857250" y="366417"/>
            <a:ext cx="9328150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74" name="署名占位符 10"/>
          <p:cNvSpPr>
            <a:spLocks noGrp="1"/>
          </p:cNvSpPr>
          <p:nvPr userDrawn="1">
            <p:ph type="body" sz="quarter" idx="17" hasCustomPrompt="1"/>
            <p:custDataLst>
              <p:tags r:id="rId12"/>
            </p:custDataLst>
          </p:nvPr>
        </p:nvSpPr>
        <p:spPr>
          <a:xfrm>
            <a:off x="8610600" y="5182846"/>
            <a:ext cx="2743200" cy="50400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/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pic>
        <p:nvPicPr>
          <p:cNvPr id="2097167" name="@svg_line"/>
          <p:cNvPicPr preferRelativeResize="0"/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2785669"/>
            <a:ext cx="8057133" cy="4068130"/>
          </a:xfrm>
          <a:prstGeom prst="rect">
            <a:avLst/>
          </a:prstGeom>
        </p:spPr>
      </p:pic>
      <p:pic>
        <p:nvPicPr>
          <p:cNvPr id="209717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2785669"/>
            <a:ext cx="8057133" cy="4068130"/>
          </a:xfrm>
          <a:prstGeom prst="rect">
            <a:avLst/>
          </a:prstGeom>
        </p:spPr>
      </p:pic>
      <p:pic>
        <p:nvPicPr>
          <p:cNvPr id="209717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2785669"/>
            <a:ext cx="8057133" cy="4068130"/>
          </a:xfrm>
          <a:prstGeom prst="rect">
            <a:avLst/>
          </a:prstGeom>
        </p:spPr>
      </p:pic>
      <p:sp>
        <p:nvSpPr>
          <p:cNvPr id="1048686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1754188" y="1009199"/>
            <a:ext cx="2880000" cy="2568390"/>
          </a:xfrm>
        </p:spPr>
        <p:txBody>
          <a:bodyPr anchor="ctr">
            <a:normAutofit/>
          </a:bodyPr>
          <a:lstStyle>
            <a:lvl1pPr>
              <a:defRPr sz="44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8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2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2097175" name="@svg_line"/>
          <p:cNvPicPr preferRelativeResize="0"/>
          <p:nvPr userDrawn="1"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  <p:pic>
        <p:nvPicPr>
          <p:cNvPr id="2097177" name="@svg_logo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10829426" y="528590"/>
            <a:ext cx="509134" cy="12843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7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088390"/>
            <a:ext cx="12192000" cy="5794375"/>
          </a:xfrm>
          <a:prstGeom prst="rect">
            <a:avLst/>
          </a:prstGeom>
        </p:spPr>
      </p:pic>
      <p:pic>
        <p:nvPicPr>
          <p:cNvPr id="209718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088390"/>
            <a:ext cx="12192000" cy="5794375"/>
          </a:xfrm>
          <a:prstGeom prst="rect">
            <a:avLst/>
          </a:prstGeom>
        </p:spPr>
      </p:pic>
      <p:pic>
        <p:nvPicPr>
          <p:cNvPr id="209718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098550"/>
            <a:ext cx="12192000" cy="5794375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825361" y="3133103"/>
            <a:ext cx="6367550" cy="1743697"/>
          </a:xfrm>
        </p:spPr>
        <p:txBody>
          <a:bodyPr anchor="t">
            <a:normAutofit/>
          </a:bodyPr>
          <a:lstStyle>
            <a:lvl1pPr algn="l">
              <a:defRPr sz="3200" b="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696" name="节编号 3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822961" y="1781404"/>
            <a:ext cx="6367550" cy="1224000"/>
          </a:xfrm>
        </p:spPr>
        <p:txBody>
          <a:bodyPr anchor="ctr">
            <a:noAutofit/>
          </a:bodyPr>
          <a:lstStyle>
            <a:lvl1pPr marL="0" indent="0" algn="l">
              <a:buNone/>
              <a:defRPr sz="8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  <p:pic>
        <p:nvPicPr>
          <p:cNvPr id="2097185" name="@svg_logo"/>
          <p:cNvPicPr>
            <a:picLocks noChangeAspect="1"/>
          </p:cNvPicPr>
          <p:nvPr userDrawn="1"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>
            <a:off x="10829426" y="500455"/>
            <a:ext cx="509134" cy="128430"/>
          </a:xfrm>
          <a:prstGeom prst="rect">
            <a:avLst/>
          </a:prstGeom>
        </p:spPr>
      </p:pic>
      <p:pic>
        <p:nvPicPr>
          <p:cNvPr id="2097187" name="@svg_line"/>
          <p:cNvPicPr preferRelativeResize="0"/>
          <p:nvPr userDrawn="1"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69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0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4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2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6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8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0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8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8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40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4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0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52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4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8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914943"/>
            <a:ext cx="12192000" cy="4973715"/>
          </a:xfrm>
          <a:prstGeom prst="rect">
            <a:avLst/>
          </a:prstGeom>
        </p:spPr>
      </p:pic>
      <p:pic>
        <p:nvPicPr>
          <p:cNvPr id="209719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914943"/>
            <a:ext cx="12192000" cy="4973715"/>
          </a:xfrm>
          <a:prstGeom prst="rect">
            <a:avLst/>
          </a:prstGeom>
        </p:spPr>
      </p:pic>
      <p:pic>
        <p:nvPicPr>
          <p:cNvPr id="209719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914943"/>
            <a:ext cx="12192000" cy="4973715"/>
          </a:xfrm>
          <a:prstGeom prst="rect">
            <a:avLst/>
          </a:prstGeom>
        </p:spPr>
      </p:pic>
      <p:sp>
        <p:nvSpPr>
          <p:cNvPr id="1048758" name="标题 1"/>
          <p:cNvSpPr>
            <a:spLocks noGrp="1"/>
          </p:cNvSpPr>
          <p:nvPr userDrawn="1">
            <p:ph type="ctrTitle"/>
            <p:custDataLst>
              <p:tags r:id="rId7"/>
            </p:custDataLst>
          </p:nvPr>
        </p:nvSpPr>
        <p:spPr>
          <a:xfrm>
            <a:off x="4748980" y="1772761"/>
            <a:ext cx="6604219" cy="1800000"/>
          </a:xfrm>
        </p:spPr>
        <p:txBody>
          <a:bodyPr anchor="b"/>
          <a:lstStyle>
            <a:lvl1pPr algn="r">
              <a:lnSpc>
                <a:spcPct val="100000"/>
              </a:lnSpc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0" name="公司名占位符 6"/>
          <p:cNvSpPr>
            <a:spLocks noGrp="1"/>
          </p:cNvSpPr>
          <p:nvPr userDrawn="1">
            <p:ph type="body" sz="quarter" idx="13" hasCustomPrompt="1"/>
            <p:custDataLst>
              <p:tags r:id="rId8"/>
            </p:custDataLst>
          </p:nvPr>
        </p:nvSpPr>
        <p:spPr>
          <a:xfrm>
            <a:off x="838799" y="356515"/>
            <a:ext cx="9740301" cy="50400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2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762" name="署名占位符 10"/>
          <p:cNvSpPr>
            <a:spLocks noGrp="1"/>
          </p:cNvSpPr>
          <p:nvPr userDrawn="1">
            <p:ph type="body" sz="quarter" idx="17" hasCustomPrompt="1"/>
            <p:custDataLst>
              <p:tags r:id="rId9"/>
            </p:custDataLst>
          </p:nvPr>
        </p:nvSpPr>
        <p:spPr>
          <a:xfrm>
            <a:off x="4749165" y="3572510"/>
            <a:ext cx="6604635" cy="50419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/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pic>
        <p:nvPicPr>
          <p:cNvPr id="2097195" name="@svg_logo"/>
          <p:cNvPicPr>
            <a:picLocks noChangeAspect="1"/>
          </p:cNvPicPr>
          <p:nvPr userDrawn="1">
            <p:custDataLst>
              <p:tags r:id="rId11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10829426" y="528590"/>
            <a:ext cx="509134" cy="128430"/>
          </a:xfrm>
          <a:prstGeom prst="rect">
            <a:avLst/>
          </a:prstGeom>
        </p:spPr>
      </p:pic>
      <p:pic>
        <p:nvPicPr>
          <p:cNvPr id="2097197" name="@svg_line"/>
          <p:cNvPicPr preferRelativeResize="0"/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5.png" /><Relationship Id="rId13" Type="http://schemas.openxmlformats.org/officeDocument/2006/relationships/tags" Target="../tags/tag69.xml" /><Relationship Id="rId14" Type="http://schemas.openxmlformats.org/officeDocument/2006/relationships/image" Target="../media/image16.png" /><Relationship Id="rId15" Type="http://schemas.openxmlformats.org/officeDocument/2006/relationships/tags" Target="../tags/tag70.xml" /><Relationship Id="rId16" Type="http://schemas.openxmlformats.org/officeDocument/2006/relationships/image" Target="../media/image17.png" /><Relationship Id="rId17" Type="http://schemas.openxmlformats.org/officeDocument/2006/relationships/tags" Target="../tags/tag71.xml" /><Relationship Id="rId18" Type="http://schemas.openxmlformats.org/officeDocument/2006/relationships/tags" Target="../tags/tag72.xml" /><Relationship Id="rId19" Type="http://schemas.openxmlformats.org/officeDocument/2006/relationships/tags" Target="../tags/tag7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4.xml" /><Relationship Id="rId21" Type="http://schemas.openxmlformats.org/officeDocument/2006/relationships/tags" Target="../tags/tag75.xml" /><Relationship Id="rId22" Type="http://schemas.openxmlformats.org/officeDocument/2006/relationships/tags" Target="../tags/tag76.xml" /><Relationship Id="rId23" Type="http://schemas.openxmlformats.org/officeDocument/2006/relationships/tags" Target="../tags/tag77.xml" /><Relationship Id="rId24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@svg_varObj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5130800" y="3651250"/>
            <a:ext cx="7042785" cy="3206750"/>
          </a:xfrm>
          <a:prstGeom prst="rect">
            <a:avLst/>
          </a:prstGeom>
        </p:spPr>
      </p:pic>
      <p:pic>
        <p:nvPicPr>
          <p:cNvPr id="2097155" name="@svg_varObj"/>
          <p:cNvPicPr>
            <a:picLocks noChangeAspect="1"/>
          </p:cNvPicPr>
          <p:nvPr userDrawn="1"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5130800" y="3651250"/>
            <a:ext cx="7042785" cy="3206750"/>
          </a:xfrm>
          <a:prstGeom prst="rect">
            <a:avLst/>
          </a:prstGeom>
        </p:spPr>
      </p:pic>
      <p:pic>
        <p:nvPicPr>
          <p:cNvPr id="2097157" name="@png_pic"/>
          <p:cNvPicPr>
            <a:picLocks noChangeAspect="1"/>
          </p:cNvPicPr>
          <p:nvPr userDrawn="1">
            <p:custDataLst>
              <p:tags r:id="rId17"/>
            </p:custDataLst>
          </p:nvPr>
        </p:nvPicPr>
        <p:blipFill>
          <a:blip r:embed="rId16"/>
          <a:stretch>
            <a:fillRect/>
          </a:stretch>
        </p:blipFill>
        <p:spPr>
          <a:xfrm>
            <a:off x="5149215" y="3651250"/>
            <a:ext cx="7042785" cy="3206750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9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20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21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22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3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508450" r:id="rId2"/>
    <p:sldLayoutId id="2147508451" r:id="rId3"/>
    <p:sldLayoutId id="2147508452" r:id="rId4"/>
    <p:sldLayoutId id="2147508453" r:id="rId5"/>
    <p:sldLayoutId id="2147508454" r:id="rId6"/>
    <p:sldLayoutId id="2147508455" r:id="rId7"/>
    <p:sldLayoutId id="2147508456" r:id="rId8"/>
    <p:sldLayoutId id="2147508457" r:id="rId9"/>
    <p:sldLayoutId id="2147508458" r:id="rId10"/>
    <p:sldLayoutId id="2147508459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1.xml" /><Relationship Id="rId11" Type="http://schemas.openxmlformats.org/officeDocument/2006/relationships/tags" Target="../tags/tag92.xml" /><Relationship Id="rId12" Type="http://schemas.openxmlformats.org/officeDocument/2006/relationships/tags" Target="../tags/tag93.xml" /><Relationship Id="rId13" Type="http://schemas.openxmlformats.org/officeDocument/2006/relationships/tags" Target="../tags/tag94.xml" /><Relationship Id="rId14" Type="http://schemas.openxmlformats.org/officeDocument/2006/relationships/tags" Target="../tags/tag95.xml" /><Relationship Id="rId15" Type="http://schemas.openxmlformats.org/officeDocument/2006/relationships/tags" Target="../tags/tag96.xml" /><Relationship Id="rId16" Type="http://schemas.openxmlformats.org/officeDocument/2006/relationships/tags" Target="../tags/tag97.xml" /><Relationship Id="rId17" Type="http://schemas.openxmlformats.org/officeDocument/2006/relationships/tags" Target="../tags/tag98.xml" /><Relationship Id="rId18" Type="http://schemas.openxmlformats.org/officeDocument/2006/relationships/tags" Target="../tags/tag99.xml" /><Relationship Id="rId19" Type="http://schemas.openxmlformats.org/officeDocument/2006/relationships/tags" Target="../tags/tag100.xml" /><Relationship Id="rId2" Type="http://schemas.openxmlformats.org/officeDocument/2006/relationships/tags" Target="../tags/tag83.xml" /><Relationship Id="rId20" Type="http://schemas.openxmlformats.org/officeDocument/2006/relationships/tags" Target="../tags/tag101.xml" /><Relationship Id="rId21" Type="http://schemas.openxmlformats.org/officeDocument/2006/relationships/tags" Target="../tags/tag102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tags" Target="../tags/tag90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3.xml" /><Relationship Id="rId3" Type="http://schemas.openxmlformats.org/officeDocument/2006/relationships/tags" Target="../tags/tag104.xml" /><Relationship Id="rId4" Type="http://schemas.openxmlformats.org/officeDocument/2006/relationships/tags" Target="../tags/tag10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6.xml" /><Relationship Id="rId3" Type="http://schemas.openxmlformats.org/officeDocument/2006/relationships/tags" Target="../tags/tag107.xml" /><Relationship Id="rId4" Type="http://schemas.openxmlformats.org/officeDocument/2006/relationships/tags" Target="../tags/tag10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7.xml" /><Relationship Id="rId11" Type="http://schemas.openxmlformats.org/officeDocument/2006/relationships/tags" Target="../tags/tag118.xml" /><Relationship Id="rId12" Type="http://schemas.openxmlformats.org/officeDocument/2006/relationships/tags" Target="../tags/tag119.xml" /><Relationship Id="rId13" Type="http://schemas.openxmlformats.org/officeDocument/2006/relationships/tags" Target="../tags/tag120.xml" /><Relationship Id="rId14" Type="http://schemas.openxmlformats.org/officeDocument/2006/relationships/tags" Target="../tags/tag121.xml" /><Relationship Id="rId15" Type="http://schemas.openxmlformats.org/officeDocument/2006/relationships/tags" Target="../tags/tag122.xml" /><Relationship Id="rId16" Type="http://schemas.openxmlformats.org/officeDocument/2006/relationships/tags" Target="../tags/tag123.xml" /><Relationship Id="rId17" Type="http://schemas.openxmlformats.org/officeDocument/2006/relationships/tags" Target="../tags/tag124.xml" /><Relationship Id="rId18" Type="http://schemas.openxmlformats.org/officeDocument/2006/relationships/tags" Target="../tags/tag125.xml" /><Relationship Id="rId19" Type="http://schemas.openxmlformats.org/officeDocument/2006/relationships/tags" Target="../tags/tag126.xml" /><Relationship Id="rId2" Type="http://schemas.openxmlformats.org/officeDocument/2006/relationships/tags" Target="../tags/tag109.xml" /><Relationship Id="rId3" Type="http://schemas.openxmlformats.org/officeDocument/2006/relationships/tags" Target="../tags/tag110.xml" /><Relationship Id="rId4" Type="http://schemas.openxmlformats.org/officeDocument/2006/relationships/tags" Target="../tags/tag111.xml" /><Relationship Id="rId5" Type="http://schemas.openxmlformats.org/officeDocument/2006/relationships/tags" Target="../tags/tag112.xml" /><Relationship Id="rId6" Type="http://schemas.openxmlformats.org/officeDocument/2006/relationships/tags" Target="../tags/tag113.xml" /><Relationship Id="rId7" Type="http://schemas.openxmlformats.org/officeDocument/2006/relationships/tags" Target="../tags/tag114.xml" /><Relationship Id="rId8" Type="http://schemas.openxmlformats.org/officeDocument/2006/relationships/tags" Target="../tags/tag115.xml" /><Relationship Id="rId9" Type="http://schemas.openxmlformats.org/officeDocument/2006/relationships/tags" Target="../tags/tag11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5.xml" /><Relationship Id="rId11" Type="http://schemas.openxmlformats.org/officeDocument/2006/relationships/tags" Target="../tags/tag136.xml" /><Relationship Id="rId12" Type="http://schemas.openxmlformats.org/officeDocument/2006/relationships/tags" Target="../tags/tag137.xml" /><Relationship Id="rId13" Type="http://schemas.openxmlformats.org/officeDocument/2006/relationships/tags" Target="../tags/tag138.xml" /><Relationship Id="rId2" Type="http://schemas.openxmlformats.org/officeDocument/2006/relationships/tags" Target="../tags/tag127.xml" /><Relationship Id="rId3" Type="http://schemas.openxmlformats.org/officeDocument/2006/relationships/tags" Target="../tags/tag128.xml" /><Relationship Id="rId4" Type="http://schemas.openxmlformats.org/officeDocument/2006/relationships/tags" Target="../tags/tag129.xml" /><Relationship Id="rId5" Type="http://schemas.openxmlformats.org/officeDocument/2006/relationships/tags" Target="../tags/tag130.xml" /><Relationship Id="rId6" Type="http://schemas.openxmlformats.org/officeDocument/2006/relationships/tags" Target="../tags/tag131.xml" /><Relationship Id="rId7" Type="http://schemas.openxmlformats.org/officeDocument/2006/relationships/tags" Target="../tags/tag132.xml" /><Relationship Id="rId8" Type="http://schemas.openxmlformats.org/officeDocument/2006/relationships/tags" Target="../tags/tag133.xml" /><Relationship Id="rId9" Type="http://schemas.openxmlformats.org/officeDocument/2006/relationships/tags" Target="../tags/tag13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9.xml" /><Relationship Id="rId3" Type="http://schemas.openxmlformats.org/officeDocument/2006/relationships/tags" Target="../tags/tag140.xml" /><Relationship Id="rId4" Type="http://schemas.openxmlformats.org/officeDocument/2006/relationships/tags" Target="../tags/tag141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0.xml" /><Relationship Id="rId11" Type="http://schemas.openxmlformats.org/officeDocument/2006/relationships/tags" Target="../tags/tag151.xml" /><Relationship Id="rId12" Type="http://schemas.openxmlformats.org/officeDocument/2006/relationships/tags" Target="../tags/tag152.xml" /><Relationship Id="rId13" Type="http://schemas.openxmlformats.org/officeDocument/2006/relationships/tags" Target="../tags/tag153.xml" /><Relationship Id="rId2" Type="http://schemas.openxmlformats.org/officeDocument/2006/relationships/tags" Target="../tags/tag142.xml" /><Relationship Id="rId3" Type="http://schemas.openxmlformats.org/officeDocument/2006/relationships/tags" Target="../tags/tag143.xml" /><Relationship Id="rId4" Type="http://schemas.openxmlformats.org/officeDocument/2006/relationships/tags" Target="../tags/tag144.xml" /><Relationship Id="rId5" Type="http://schemas.openxmlformats.org/officeDocument/2006/relationships/tags" Target="../tags/tag145.xml" /><Relationship Id="rId6" Type="http://schemas.openxmlformats.org/officeDocument/2006/relationships/tags" Target="../tags/tag146.xml" /><Relationship Id="rId7" Type="http://schemas.openxmlformats.org/officeDocument/2006/relationships/tags" Target="../tags/tag147.xml" /><Relationship Id="rId8" Type="http://schemas.openxmlformats.org/officeDocument/2006/relationships/tags" Target="../tags/tag148.xml" /><Relationship Id="rId9" Type="http://schemas.openxmlformats.org/officeDocument/2006/relationships/tags" Target="../tags/tag14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54.xml" /><Relationship Id="rId3" Type="http://schemas.openxmlformats.org/officeDocument/2006/relationships/tags" Target="../tags/tag155.xml" /><Relationship Id="rId4" Type="http://schemas.openxmlformats.org/officeDocument/2006/relationships/tags" Target="../tags/tag156.xml" /><Relationship Id="rId5" Type="http://schemas.openxmlformats.org/officeDocument/2006/relationships/tags" Target="../tags/tag157.xml" /><Relationship Id="rId6" Type="http://schemas.openxmlformats.org/officeDocument/2006/relationships/tags" Target="../tags/tag158.xml" /><Relationship Id="rId7" Type="http://schemas.openxmlformats.org/officeDocument/2006/relationships/tags" Target="../tags/tag15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60.xml" /><Relationship Id="rId3" Type="http://schemas.openxmlformats.org/officeDocument/2006/relationships/tags" Target="../tags/tag161.xml" /><Relationship Id="rId4" Type="http://schemas.openxmlformats.org/officeDocument/2006/relationships/tags" Target="../tags/tag162.xml" /><Relationship Id="rId5" Type="http://schemas.openxmlformats.org/officeDocument/2006/relationships/tags" Target="../tags/tag16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2.xml" /><Relationship Id="rId11" Type="http://schemas.openxmlformats.org/officeDocument/2006/relationships/tags" Target="../tags/tag173.xml" /><Relationship Id="rId12" Type="http://schemas.openxmlformats.org/officeDocument/2006/relationships/tags" Target="../tags/tag174.xml" /><Relationship Id="rId13" Type="http://schemas.openxmlformats.org/officeDocument/2006/relationships/tags" Target="../tags/tag175.xml" /><Relationship Id="rId14" Type="http://schemas.openxmlformats.org/officeDocument/2006/relationships/tags" Target="../tags/tag176.xml" /><Relationship Id="rId15" Type="http://schemas.openxmlformats.org/officeDocument/2006/relationships/tags" Target="../tags/tag177.xml" /><Relationship Id="rId16" Type="http://schemas.openxmlformats.org/officeDocument/2006/relationships/tags" Target="../tags/tag178.xml" /><Relationship Id="rId17" Type="http://schemas.openxmlformats.org/officeDocument/2006/relationships/tags" Target="../tags/tag179.xml" /><Relationship Id="rId18" Type="http://schemas.openxmlformats.org/officeDocument/2006/relationships/tags" Target="../tags/tag180.xml" /><Relationship Id="rId19" Type="http://schemas.openxmlformats.org/officeDocument/2006/relationships/tags" Target="../tags/tag181.xml" /><Relationship Id="rId2" Type="http://schemas.openxmlformats.org/officeDocument/2006/relationships/tags" Target="../tags/tag164.xml" /><Relationship Id="rId20" Type="http://schemas.openxmlformats.org/officeDocument/2006/relationships/tags" Target="../tags/tag182.xml" /><Relationship Id="rId21" Type="http://schemas.openxmlformats.org/officeDocument/2006/relationships/tags" Target="../tags/tag183.xml" /><Relationship Id="rId22" Type="http://schemas.openxmlformats.org/officeDocument/2006/relationships/tags" Target="../tags/tag184.xml" /><Relationship Id="rId23" Type="http://schemas.openxmlformats.org/officeDocument/2006/relationships/tags" Target="../tags/tag185.xml" /><Relationship Id="rId24" Type="http://schemas.openxmlformats.org/officeDocument/2006/relationships/tags" Target="../tags/tag186.xml" /><Relationship Id="rId25" Type="http://schemas.openxmlformats.org/officeDocument/2006/relationships/tags" Target="../tags/tag187.xml" /><Relationship Id="rId26" Type="http://schemas.openxmlformats.org/officeDocument/2006/relationships/tags" Target="../tags/tag188.xml" /><Relationship Id="rId27" Type="http://schemas.openxmlformats.org/officeDocument/2006/relationships/tags" Target="../tags/tag189.xml" /><Relationship Id="rId28" Type="http://schemas.openxmlformats.org/officeDocument/2006/relationships/tags" Target="../tags/tag190.xml" /><Relationship Id="rId29" Type="http://schemas.openxmlformats.org/officeDocument/2006/relationships/tags" Target="../tags/tag191.xml" /><Relationship Id="rId3" Type="http://schemas.openxmlformats.org/officeDocument/2006/relationships/tags" Target="../tags/tag165.xml" /><Relationship Id="rId30" Type="http://schemas.openxmlformats.org/officeDocument/2006/relationships/tags" Target="../tags/tag192.xml" /><Relationship Id="rId31" Type="http://schemas.openxmlformats.org/officeDocument/2006/relationships/tags" Target="../tags/tag193.xml" /><Relationship Id="rId4" Type="http://schemas.openxmlformats.org/officeDocument/2006/relationships/tags" Target="../tags/tag166.xml" /><Relationship Id="rId5" Type="http://schemas.openxmlformats.org/officeDocument/2006/relationships/tags" Target="../tags/tag167.xml" /><Relationship Id="rId6" Type="http://schemas.openxmlformats.org/officeDocument/2006/relationships/tags" Target="../tags/tag168.xml" /><Relationship Id="rId7" Type="http://schemas.openxmlformats.org/officeDocument/2006/relationships/tags" Target="../tags/tag169.xml" /><Relationship Id="rId8" Type="http://schemas.openxmlformats.org/officeDocument/2006/relationships/tags" Target="../tags/tag170.xml" /><Relationship Id="rId9" Type="http://schemas.openxmlformats.org/officeDocument/2006/relationships/tags" Target="../tags/tag171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2.xml" /><Relationship Id="rId11" Type="http://schemas.openxmlformats.org/officeDocument/2006/relationships/tags" Target="../tags/tag203.xml" /><Relationship Id="rId12" Type="http://schemas.openxmlformats.org/officeDocument/2006/relationships/tags" Target="../tags/tag204.xml" /><Relationship Id="rId13" Type="http://schemas.openxmlformats.org/officeDocument/2006/relationships/tags" Target="../tags/tag205.xml" /><Relationship Id="rId14" Type="http://schemas.openxmlformats.org/officeDocument/2006/relationships/tags" Target="../tags/tag206.xml" /><Relationship Id="rId15" Type="http://schemas.openxmlformats.org/officeDocument/2006/relationships/tags" Target="../tags/tag207.xml" /><Relationship Id="rId16" Type="http://schemas.openxmlformats.org/officeDocument/2006/relationships/tags" Target="../tags/tag208.xml" /><Relationship Id="rId17" Type="http://schemas.openxmlformats.org/officeDocument/2006/relationships/tags" Target="../tags/tag209.xml" /><Relationship Id="rId18" Type="http://schemas.openxmlformats.org/officeDocument/2006/relationships/tags" Target="../tags/tag210.xml" /><Relationship Id="rId19" Type="http://schemas.openxmlformats.org/officeDocument/2006/relationships/tags" Target="../tags/tag211.xml" /><Relationship Id="rId2" Type="http://schemas.openxmlformats.org/officeDocument/2006/relationships/tags" Target="../tags/tag194.xml" /><Relationship Id="rId3" Type="http://schemas.openxmlformats.org/officeDocument/2006/relationships/tags" Target="../tags/tag195.xml" /><Relationship Id="rId4" Type="http://schemas.openxmlformats.org/officeDocument/2006/relationships/tags" Target="../tags/tag196.xml" /><Relationship Id="rId5" Type="http://schemas.openxmlformats.org/officeDocument/2006/relationships/tags" Target="../tags/tag197.xml" /><Relationship Id="rId6" Type="http://schemas.openxmlformats.org/officeDocument/2006/relationships/tags" Target="../tags/tag198.xml" /><Relationship Id="rId7" Type="http://schemas.openxmlformats.org/officeDocument/2006/relationships/tags" Target="../tags/tag199.xml" /><Relationship Id="rId8" Type="http://schemas.openxmlformats.org/officeDocument/2006/relationships/tags" Target="../tags/tag200.xml" /><Relationship Id="rId9" Type="http://schemas.openxmlformats.org/officeDocument/2006/relationships/tags" Target="../tags/tag201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0.xml" /><Relationship Id="rId11" Type="http://schemas.openxmlformats.org/officeDocument/2006/relationships/tags" Target="../tags/tag221.xml" /><Relationship Id="rId12" Type="http://schemas.openxmlformats.org/officeDocument/2006/relationships/tags" Target="../tags/tag222.xml" /><Relationship Id="rId13" Type="http://schemas.openxmlformats.org/officeDocument/2006/relationships/tags" Target="../tags/tag223.xml" /><Relationship Id="rId2" Type="http://schemas.openxmlformats.org/officeDocument/2006/relationships/tags" Target="../tags/tag212.xml" /><Relationship Id="rId3" Type="http://schemas.openxmlformats.org/officeDocument/2006/relationships/tags" Target="../tags/tag213.xml" /><Relationship Id="rId4" Type="http://schemas.openxmlformats.org/officeDocument/2006/relationships/tags" Target="../tags/tag214.xml" /><Relationship Id="rId5" Type="http://schemas.openxmlformats.org/officeDocument/2006/relationships/tags" Target="../tags/tag215.xml" /><Relationship Id="rId6" Type="http://schemas.openxmlformats.org/officeDocument/2006/relationships/tags" Target="../tags/tag216.xml" /><Relationship Id="rId7" Type="http://schemas.openxmlformats.org/officeDocument/2006/relationships/tags" Target="../tags/tag217.xml" /><Relationship Id="rId8" Type="http://schemas.openxmlformats.org/officeDocument/2006/relationships/tags" Target="../tags/tag218.xml" /><Relationship Id="rId9" Type="http://schemas.openxmlformats.org/officeDocument/2006/relationships/tags" Target="../tags/tag219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24.xml" /><Relationship Id="rId3" Type="http://schemas.openxmlformats.org/officeDocument/2006/relationships/tags" Target="../tags/tag225.xml" /><Relationship Id="rId4" Type="http://schemas.openxmlformats.org/officeDocument/2006/relationships/tags" Target="../tags/tag226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5.xml" /><Relationship Id="rId11" Type="http://schemas.openxmlformats.org/officeDocument/2006/relationships/tags" Target="../tags/tag236.xml" /><Relationship Id="rId12" Type="http://schemas.openxmlformats.org/officeDocument/2006/relationships/tags" Target="../tags/tag237.xml" /><Relationship Id="rId13" Type="http://schemas.openxmlformats.org/officeDocument/2006/relationships/tags" Target="../tags/tag238.xml" /><Relationship Id="rId14" Type="http://schemas.openxmlformats.org/officeDocument/2006/relationships/tags" Target="../tags/tag239.xml" /><Relationship Id="rId15" Type="http://schemas.openxmlformats.org/officeDocument/2006/relationships/tags" Target="../tags/tag240.xml" /><Relationship Id="rId16" Type="http://schemas.openxmlformats.org/officeDocument/2006/relationships/tags" Target="../tags/tag241.xml" /><Relationship Id="rId17" Type="http://schemas.openxmlformats.org/officeDocument/2006/relationships/tags" Target="../tags/tag242.xml" /><Relationship Id="rId18" Type="http://schemas.openxmlformats.org/officeDocument/2006/relationships/tags" Target="../tags/tag243.xml" /><Relationship Id="rId19" Type="http://schemas.openxmlformats.org/officeDocument/2006/relationships/tags" Target="../tags/tag244.xml" /><Relationship Id="rId2" Type="http://schemas.openxmlformats.org/officeDocument/2006/relationships/tags" Target="../tags/tag227.xml" /><Relationship Id="rId3" Type="http://schemas.openxmlformats.org/officeDocument/2006/relationships/tags" Target="../tags/tag228.xml" /><Relationship Id="rId4" Type="http://schemas.openxmlformats.org/officeDocument/2006/relationships/tags" Target="../tags/tag229.xml" /><Relationship Id="rId5" Type="http://schemas.openxmlformats.org/officeDocument/2006/relationships/tags" Target="../tags/tag230.xml" /><Relationship Id="rId6" Type="http://schemas.openxmlformats.org/officeDocument/2006/relationships/tags" Target="../tags/tag231.xml" /><Relationship Id="rId7" Type="http://schemas.openxmlformats.org/officeDocument/2006/relationships/tags" Target="../tags/tag232.xml" /><Relationship Id="rId8" Type="http://schemas.openxmlformats.org/officeDocument/2006/relationships/tags" Target="../tags/tag233.xml" /><Relationship Id="rId9" Type="http://schemas.openxmlformats.org/officeDocument/2006/relationships/tags" Target="../tags/tag234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3.xml" /><Relationship Id="rId11" Type="http://schemas.openxmlformats.org/officeDocument/2006/relationships/tags" Target="../tags/tag254.xml" /><Relationship Id="rId12" Type="http://schemas.openxmlformats.org/officeDocument/2006/relationships/tags" Target="../tags/tag255.xml" /><Relationship Id="rId13" Type="http://schemas.openxmlformats.org/officeDocument/2006/relationships/tags" Target="../tags/tag256.xml" /><Relationship Id="rId14" Type="http://schemas.openxmlformats.org/officeDocument/2006/relationships/tags" Target="../tags/tag257.xml" /><Relationship Id="rId15" Type="http://schemas.openxmlformats.org/officeDocument/2006/relationships/tags" Target="../tags/tag258.xml" /><Relationship Id="rId16" Type="http://schemas.openxmlformats.org/officeDocument/2006/relationships/tags" Target="../tags/tag259.xml" /><Relationship Id="rId17" Type="http://schemas.openxmlformats.org/officeDocument/2006/relationships/tags" Target="../tags/tag260.xml" /><Relationship Id="rId18" Type="http://schemas.openxmlformats.org/officeDocument/2006/relationships/tags" Target="../tags/tag261.xml" /><Relationship Id="rId19" Type="http://schemas.openxmlformats.org/officeDocument/2006/relationships/tags" Target="../tags/tag262.xml" /><Relationship Id="rId2" Type="http://schemas.openxmlformats.org/officeDocument/2006/relationships/tags" Target="../tags/tag245.xml" /><Relationship Id="rId3" Type="http://schemas.openxmlformats.org/officeDocument/2006/relationships/tags" Target="../tags/tag246.xml" /><Relationship Id="rId4" Type="http://schemas.openxmlformats.org/officeDocument/2006/relationships/tags" Target="../tags/tag247.xml" /><Relationship Id="rId5" Type="http://schemas.openxmlformats.org/officeDocument/2006/relationships/tags" Target="../tags/tag248.xml" /><Relationship Id="rId6" Type="http://schemas.openxmlformats.org/officeDocument/2006/relationships/tags" Target="../tags/tag249.xml" /><Relationship Id="rId7" Type="http://schemas.openxmlformats.org/officeDocument/2006/relationships/tags" Target="../tags/tag250.xml" /><Relationship Id="rId8" Type="http://schemas.openxmlformats.org/officeDocument/2006/relationships/tags" Target="../tags/tag251.xml" /><Relationship Id="rId9" Type="http://schemas.openxmlformats.org/officeDocument/2006/relationships/tags" Target="../tags/tag252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71.xml" /><Relationship Id="rId11" Type="http://schemas.openxmlformats.org/officeDocument/2006/relationships/tags" Target="../tags/tag272.xml" /><Relationship Id="rId12" Type="http://schemas.openxmlformats.org/officeDocument/2006/relationships/tags" Target="../tags/tag273.xml" /><Relationship Id="rId13" Type="http://schemas.openxmlformats.org/officeDocument/2006/relationships/tags" Target="../tags/tag274.xml" /><Relationship Id="rId2" Type="http://schemas.openxmlformats.org/officeDocument/2006/relationships/tags" Target="../tags/tag263.xml" /><Relationship Id="rId3" Type="http://schemas.openxmlformats.org/officeDocument/2006/relationships/tags" Target="../tags/tag264.xml" /><Relationship Id="rId4" Type="http://schemas.openxmlformats.org/officeDocument/2006/relationships/tags" Target="../tags/tag265.xml" /><Relationship Id="rId5" Type="http://schemas.openxmlformats.org/officeDocument/2006/relationships/tags" Target="../tags/tag266.xml" /><Relationship Id="rId6" Type="http://schemas.openxmlformats.org/officeDocument/2006/relationships/tags" Target="../tags/tag267.xml" /><Relationship Id="rId7" Type="http://schemas.openxmlformats.org/officeDocument/2006/relationships/tags" Target="../tags/tag268.xml" /><Relationship Id="rId8" Type="http://schemas.openxmlformats.org/officeDocument/2006/relationships/tags" Target="../tags/tag269.xml" /><Relationship Id="rId9" Type="http://schemas.openxmlformats.org/officeDocument/2006/relationships/tags" Target="../tags/tag270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807214312100604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5322498" y="1619884"/>
            <a:ext cx="6031302" cy="2274266"/>
          </a:xfrm>
        </p:spPr>
        <p:txBody>
          <a:bodyPr>
            <a:normAutofit fontScale="93704"/>
          </a:bodyPr>
          <a:lstStyle/>
          <a:p>
            <a:r>
              <a:rPr lang="zh-CN" altLang="en-US"/>
              <a:t>三级甲等综合医院各岗位职责与规章制度汇编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7090912" y="4038150"/>
            <a:ext cx="4262887" cy="972000"/>
          </a:xfrm>
        </p:spPr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5"/>
            </p:custDataLst>
          </p:nvPr>
        </p:nvSpPr>
        <p:spPr>
          <a:xfrm>
            <a:off x="857250" y="366417"/>
            <a:ext cx="9328150" cy="504000"/>
          </a:xfrm>
        </p:spPr>
        <p:txBody>
          <a:bodyPr/>
          <a:lstStyle/>
          <a:p>
            <a:r>
              <a:rPr lang="zh-CN" altLang="en-US"/>
              <a:t>XXXX</a:t>
            </a:r>
            <a:endParaRPr lang="zh-CN" altLang="en-US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>
          <a:xfrm>
            <a:off x="8610600" y="5182846"/>
            <a:ext cx="2743200" cy="504000"/>
          </a:xfrm>
        </p:spPr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7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754188" y="1009199"/>
            <a:ext cx="2880000" cy="2568390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774" name="序号"/>
          <p:cNvSpPr txBox="1"/>
          <p:nvPr>
            <p:custDataLst>
              <p:tags r:id="rId3"/>
            </p:custDataLst>
          </p:nvPr>
        </p:nvSpPr>
        <p:spPr>
          <a:xfrm>
            <a:off x="10605135" y="1522095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01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76" name="项标题"/>
          <p:cNvSpPr txBox="1"/>
          <p:nvPr>
            <p:custDataLst>
              <p:tags r:id="rId4"/>
            </p:custDataLst>
          </p:nvPr>
        </p:nvSpPr>
        <p:spPr>
          <a:xfrm>
            <a:off x="6049645" y="1522095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单击添加目录项标题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29" name="直接连接符 2"/>
          <p:cNvCxnSpPr/>
          <p:nvPr>
            <p:custDataLst>
              <p:tags r:id="rId5"/>
            </p:custDataLst>
          </p:nvPr>
        </p:nvCxnSpPr>
        <p:spPr>
          <a:xfrm>
            <a:off x="5987415" y="2199640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78" name="序号"/>
          <p:cNvSpPr txBox="1"/>
          <p:nvPr>
            <p:custDataLst>
              <p:tags r:id="rId6"/>
            </p:custDataLst>
          </p:nvPr>
        </p:nvSpPr>
        <p:spPr>
          <a:xfrm>
            <a:off x="10605135" y="2319020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02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0" name="项标题"/>
          <p:cNvSpPr txBox="1"/>
          <p:nvPr>
            <p:custDataLst>
              <p:tags r:id="rId7"/>
            </p:custDataLst>
          </p:nvPr>
        </p:nvSpPr>
        <p:spPr>
          <a:xfrm>
            <a:off x="6049645" y="2319020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医院概述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1" name="直接连接符 13"/>
          <p:cNvCxnSpPr/>
          <p:nvPr>
            <p:custDataLst>
              <p:tags r:id="rId8"/>
            </p:custDataLst>
          </p:nvPr>
        </p:nvCxnSpPr>
        <p:spPr>
          <a:xfrm>
            <a:off x="5987415" y="2996565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82" name="序号"/>
          <p:cNvSpPr txBox="1"/>
          <p:nvPr>
            <p:custDataLst>
              <p:tags r:id="rId9"/>
            </p:custDataLst>
          </p:nvPr>
        </p:nvSpPr>
        <p:spPr>
          <a:xfrm>
            <a:off x="10605135" y="3115945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03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4" name="项标题"/>
          <p:cNvSpPr txBox="1"/>
          <p:nvPr>
            <p:custDataLst>
              <p:tags r:id="rId10"/>
            </p:custDataLst>
          </p:nvPr>
        </p:nvSpPr>
        <p:spPr>
          <a:xfrm>
            <a:off x="6049645" y="3115945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岗位职责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3" name="直接连接符 18"/>
          <p:cNvCxnSpPr/>
          <p:nvPr>
            <p:custDataLst>
              <p:tags r:id="rId11"/>
            </p:custDataLst>
          </p:nvPr>
        </p:nvCxnSpPr>
        <p:spPr>
          <a:xfrm>
            <a:off x="5987415" y="3793490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86" name="序号"/>
          <p:cNvSpPr txBox="1"/>
          <p:nvPr>
            <p:custDataLst>
              <p:tags r:id="rId12"/>
            </p:custDataLst>
          </p:nvPr>
        </p:nvSpPr>
        <p:spPr>
          <a:xfrm>
            <a:off x="10605135" y="3912870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04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8" name="项标题"/>
          <p:cNvSpPr txBox="1"/>
          <p:nvPr>
            <p:custDataLst>
              <p:tags r:id="rId13"/>
            </p:custDataLst>
          </p:nvPr>
        </p:nvSpPr>
        <p:spPr>
          <a:xfrm>
            <a:off x="6049645" y="3912870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规章制度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5" name="直接连接符 22"/>
          <p:cNvCxnSpPr/>
          <p:nvPr>
            <p:custDataLst>
              <p:tags r:id="rId14"/>
            </p:custDataLst>
          </p:nvPr>
        </p:nvCxnSpPr>
        <p:spPr>
          <a:xfrm>
            <a:off x="5987415" y="4590415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90" name="序号"/>
          <p:cNvSpPr txBox="1"/>
          <p:nvPr>
            <p:custDataLst>
              <p:tags r:id="rId15"/>
            </p:custDataLst>
          </p:nvPr>
        </p:nvSpPr>
        <p:spPr>
          <a:xfrm>
            <a:off x="10605135" y="4709795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05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92" name="项标题"/>
          <p:cNvSpPr txBox="1"/>
          <p:nvPr>
            <p:custDataLst>
              <p:tags r:id="rId16"/>
            </p:custDataLst>
          </p:nvPr>
        </p:nvSpPr>
        <p:spPr>
          <a:xfrm>
            <a:off x="6049645" y="4709795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安全管理制度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7" name="直接连接符 26"/>
          <p:cNvCxnSpPr/>
          <p:nvPr>
            <p:custDataLst>
              <p:tags r:id="rId17"/>
            </p:custDataLst>
          </p:nvPr>
        </p:nvCxnSpPr>
        <p:spPr>
          <a:xfrm>
            <a:off x="5987415" y="5387340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94" name="序号"/>
          <p:cNvSpPr txBox="1"/>
          <p:nvPr>
            <p:custDataLst>
              <p:tags r:id="rId18"/>
            </p:custDataLst>
          </p:nvPr>
        </p:nvSpPr>
        <p:spPr>
          <a:xfrm>
            <a:off x="10605135" y="5506720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06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96" name="项标题"/>
          <p:cNvSpPr txBox="1"/>
          <p:nvPr>
            <p:custDataLst>
              <p:tags r:id="rId19"/>
            </p:custDataLst>
          </p:nvPr>
        </p:nvSpPr>
        <p:spPr>
          <a:xfrm>
            <a:off x="6049645" y="5506720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培训与考核制度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9" name="直接连接符 30"/>
          <p:cNvCxnSpPr/>
          <p:nvPr>
            <p:custDataLst>
              <p:tags r:id="rId20"/>
            </p:custDataLst>
          </p:nvPr>
        </p:nvCxnSpPr>
        <p:spPr>
          <a:xfrm>
            <a:off x="5987415" y="6184265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</p:spTree>
    <p:custDataLst>
      <p:tags r:id="rId2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2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28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5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医院概述</a:t>
            </a:r>
            <a:endParaRPr lang="zh-CN" altLang="en-US"/>
          </a:p>
        </p:txBody>
      </p:sp>
      <p:sp>
        <p:nvSpPr>
          <p:cNvPr id="1048852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87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医院简介</a:t>
            </a:r>
            <a:endParaRPr lang="zh-CN" altLang="en-US"/>
          </a:p>
        </p:txBody>
      </p:sp>
      <p:sp>
        <p:nvSpPr>
          <p:cNvPr id="1048876" name="圆角矩形 3"/>
          <p:cNvSpPr/>
          <p:nvPr>
            <p:custDataLst>
              <p:tags r:id="rId2"/>
            </p:custDataLst>
          </p:nvPr>
        </p:nvSpPr>
        <p:spPr>
          <a:xfrm rot="16200000">
            <a:off x="2853206" y="1221810"/>
            <a:ext cx="1076141" cy="510514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78" name="圆角矩形 4"/>
          <p:cNvSpPr/>
          <p:nvPr>
            <p:custDataLst>
              <p:tags r:id="rId3"/>
            </p:custDataLst>
          </p:nvPr>
        </p:nvSpPr>
        <p:spPr>
          <a:xfrm rot="16200000">
            <a:off x="2853206" y="-124616"/>
            <a:ext cx="1076141" cy="510477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80" name="圆角矩形 11"/>
          <p:cNvSpPr/>
          <p:nvPr>
            <p:custDataLst>
              <p:tags r:id="rId4"/>
            </p:custDataLst>
          </p:nvPr>
        </p:nvSpPr>
        <p:spPr>
          <a:xfrm rot="16200000">
            <a:off x="8263012" y="-127706"/>
            <a:ext cx="1076141" cy="510514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82" name="圆角矩形 10"/>
          <p:cNvSpPr/>
          <p:nvPr>
            <p:custDataLst>
              <p:tags r:id="rId5"/>
            </p:custDataLst>
          </p:nvPr>
        </p:nvSpPr>
        <p:spPr>
          <a:xfrm rot="16200000">
            <a:off x="2853206" y="2564530"/>
            <a:ext cx="1076141" cy="510477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84" name="圆角矩形 31"/>
          <p:cNvSpPr/>
          <p:nvPr>
            <p:custDataLst>
              <p:tags r:id="rId6"/>
            </p:custDataLst>
          </p:nvPr>
        </p:nvSpPr>
        <p:spPr>
          <a:xfrm rot="16200000">
            <a:off x="8263012" y="1217485"/>
            <a:ext cx="1076141" cy="510514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86" name="圆角矩形 34"/>
          <p:cNvSpPr/>
          <p:nvPr>
            <p:custDataLst>
              <p:tags r:id="rId7"/>
            </p:custDataLst>
          </p:nvPr>
        </p:nvSpPr>
        <p:spPr>
          <a:xfrm rot="16200000">
            <a:off x="8263012" y="2562676"/>
            <a:ext cx="1076141" cy="510514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88" name="文本框 5"/>
          <p:cNvSpPr txBox="1"/>
          <p:nvPr>
            <p:custDataLst>
              <p:tags r:id="rId8"/>
            </p:custDataLst>
          </p:nvPr>
        </p:nvSpPr>
        <p:spPr>
          <a:xfrm>
            <a:off x="6434615" y="4578300"/>
            <a:ext cx="4890426" cy="107525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医院宗旨：以患者为中心，提供优质、高效、便捷的医疗服务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8890" name="文本框 6"/>
          <p:cNvSpPr txBox="1"/>
          <p:nvPr>
            <p:custDataLst>
              <p:tags r:id="rId9"/>
            </p:custDataLst>
          </p:nvPr>
        </p:nvSpPr>
        <p:spPr>
          <a:xfrm>
            <a:off x="6434615" y="3233109"/>
            <a:ext cx="4890426" cy="107525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lnSpcReduction="2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医院特色：提供全面的医疗服务，包括内科、外科、妇科、儿科、眼科、耳鼻喉科等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8892" name="文本框 13"/>
          <p:cNvSpPr txBox="1"/>
          <p:nvPr>
            <p:custDataLst>
              <p:tags r:id="rId10"/>
            </p:custDataLst>
          </p:nvPr>
        </p:nvSpPr>
        <p:spPr>
          <a:xfrm>
            <a:off x="1024809" y="4578918"/>
            <a:ext cx="4890426" cy="1076141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医院类型：综合医院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8894" name="文本框 14"/>
          <p:cNvSpPr txBox="1"/>
          <p:nvPr>
            <p:custDataLst>
              <p:tags r:id="rId11"/>
            </p:custDataLst>
          </p:nvPr>
        </p:nvSpPr>
        <p:spPr>
          <a:xfrm>
            <a:off x="6434615" y="1887918"/>
            <a:ext cx="4890426" cy="107525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医院规模：包括门诊、住院、急诊、手术、康复等多个科室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8896" name="文本框 15"/>
          <p:cNvSpPr txBox="1"/>
          <p:nvPr>
            <p:custDataLst>
              <p:tags r:id="rId12"/>
            </p:custDataLst>
          </p:nvPr>
        </p:nvSpPr>
        <p:spPr>
          <a:xfrm>
            <a:off x="1024809" y="1889772"/>
            <a:ext cx="4890426" cy="1076141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医院名称：三级甲等综合医院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8898" name="文本框 16"/>
          <p:cNvSpPr txBox="1"/>
          <p:nvPr>
            <p:custDataLst>
              <p:tags r:id="rId13"/>
            </p:custDataLst>
          </p:nvPr>
        </p:nvSpPr>
        <p:spPr>
          <a:xfrm>
            <a:off x="1024809" y="3237434"/>
            <a:ext cx="4890426" cy="107525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医院等级：三级甲等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8900" name="圆角矩形 7"/>
          <p:cNvSpPr/>
          <p:nvPr>
            <p:custDataLst>
              <p:tags r:id="rId14"/>
            </p:custDataLst>
          </p:nvPr>
        </p:nvSpPr>
        <p:spPr>
          <a:xfrm rot="16200000">
            <a:off x="357466" y="3717551"/>
            <a:ext cx="1074370" cy="11246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02" name="圆角矩形 8"/>
          <p:cNvSpPr/>
          <p:nvPr>
            <p:custDataLst>
              <p:tags r:id="rId15"/>
            </p:custDataLst>
          </p:nvPr>
        </p:nvSpPr>
        <p:spPr>
          <a:xfrm rot="16200000">
            <a:off x="357466" y="2371124"/>
            <a:ext cx="1074370" cy="11246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8904" name="圆角矩形 12"/>
          <p:cNvSpPr/>
          <p:nvPr>
            <p:custDataLst>
              <p:tags r:id="rId16"/>
            </p:custDataLst>
          </p:nvPr>
        </p:nvSpPr>
        <p:spPr>
          <a:xfrm rot="16200000">
            <a:off x="5767272" y="2368652"/>
            <a:ext cx="1074370" cy="11246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06" name="圆角矩形 27"/>
          <p:cNvSpPr/>
          <p:nvPr>
            <p:custDataLst>
              <p:tags r:id="rId17"/>
            </p:custDataLst>
          </p:nvPr>
        </p:nvSpPr>
        <p:spPr>
          <a:xfrm rot="16200000">
            <a:off x="357466" y="5059652"/>
            <a:ext cx="1074370" cy="11246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8908" name="圆角矩形 32"/>
          <p:cNvSpPr/>
          <p:nvPr>
            <p:custDataLst>
              <p:tags r:id="rId18"/>
            </p:custDataLst>
          </p:nvPr>
        </p:nvSpPr>
        <p:spPr>
          <a:xfrm rot="16200000">
            <a:off x="5767272" y="3713843"/>
            <a:ext cx="1074370" cy="11246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10" name="圆角矩形 35"/>
          <p:cNvSpPr/>
          <p:nvPr>
            <p:custDataLst>
              <p:tags r:id="rId19"/>
            </p:custDataLst>
          </p:nvPr>
        </p:nvSpPr>
        <p:spPr>
          <a:xfrm rot="16200000">
            <a:off x="5767272" y="5059034"/>
            <a:ext cx="1074370" cy="11246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4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医院组织架构</a:t>
            </a:r>
            <a:endParaRPr lang="zh-CN" altLang="en-US"/>
          </a:p>
        </p:txBody>
      </p:sp>
      <p:sp>
        <p:nvSpPr>
          <p:cNvPr id="1048946" name="内容占位符 2"/>
          <p:cNvSpPr>
            <a:spLocks noGrp="1"/>
          </p:cNvSpPr>
          <p:nvPr>
            <p:ph idx="1"/>
          </p:nvPr>
        </p:nvSpPr>
        <p:spPr/>
        <p:txBody>
          <a:bodyPr>
            <a:normAutofit fontScale="45000"/>
          </a:bodyPr>
          <a:lstStyle/>
          <a:p>
            <a:r>
              <a:rPr lang="zh-CN" altLang="en-US"/>
              <a:t>院长：负责医院全面工作，制定医院发展规划</a:t>
            </a:r>
            <a:endParaRPr lang="zh-CN" altLang="en-US"/>
          </a:p>
          <a:p>
            <a:r>
              <a:rPr lang="zh-CN" altLang="en-US"/>
              <a:t>副院长：协助院长分管医疗、护理、科研、教学等工作</a:t>
            </a:r>
            <a:endParaRPr lang="zh-CN" altLang="en-US"/>
          </a:p>
          <a:p>
            <a:r>
              <a:rPr lang="zh-CN" altLang="en-US"/>
              <a:t>医务科：负责医疗质量管理、医疗纠纷处理等工作</a:t>
            </a:r>
            <a:endParaRPr lang="zh-CN" altLang="en-US"/>
          </a:p>
          <a:p>
            <a:r>
              <a:rPr lang="zh-CN" altLang="en-US"/>
              <a:t>护理部：负责护理质量管理、护理人员培训等工作</a:t>
            </a:r>
            <a:endParaRPr lang="zh-CN" altLang="en-US"/>
          </a:p>
          <a:p>
            <a:r>
              <a:rPr lang="zh-CN" altLang="en-US"/>
              <a:t>科研处：负责科研项目申报、科研成果推广等工作</a:t>
            </a:r>
            <a:endParaRPr lang="zh-CN" altLang="en-US"/>
          </a:p>
          <a:p>
            <a:r>
              <a:rPr lang="zh-CN" altLang="en-US"/>
              <a:t>教学处：负责临床教学、实习带教等工作</a:t>
            </a:r>
            <a:endParaRPr lang="zh-CN" altLang="en-US"/>
          </a:p>
          <a:p>
            <a:r>
              <a:rPr lang="zh-CN" altLang="en-US"/>
              <a:t>财务科：负责医院财务管理、预算编制等工作</a:t>
            </a:r>
            <a:endParaRPr lang="zh-CN" altLang="en-US"/>
          </a:p>
          <a:p>
            <a:r>
              <a:rPr lang="zh-CN" altLang="en-US"/>
              <a:t>设备科：负责医院设备采购、维护等工作</a:t>
            </a:r>
            <a:endParaRPr lang="zh-CN" altLang="en-US"/>
          </a:p>
          <a:p>
            <a:r>
              <a:rPr lang="zh-CN" altLang="en-US"/>
              <a:t>信息科：负责医院信息化建设、网络维护等工作</a:t>
            </a:r>
            <a:endParaRPr lang="zh-CN" altLang="en-US"/>
          </a:p>
          <a:p>
            <a:r>
              <a:rPr lang="zh-CN" altLang="en-US"/>
              <a:t>保卫科：负责医院安全保卫、消防等工作</a:t>
            </a:r>
            <a:endParaRPr lang="zh-CN" altLang="en-US"/>
          </a:p>
          <a:p>
            <a:r>
              <a:rPr lang="zh-CN" altLang="en-US"/>
              <a:t>总务科：负责医院后勤保障、环境卫生等工作</a:t>
            </a:r>
            <a:endParaRPr lang="zh-CN" altLang="en-US"/>
          </a:p>
          <a:p>
            <a:r>
              <a:rPr lang="zh-CN" altLang="en-US"/>
              <a:t>门诊部：负责门诊患者接待、诊疗等工作</a:t>
            </a:r>
            <a:endParaRPr lang="zh-CN" altLang="en-US"/>
          </a:p>
          <a:p>
            <a:r>
              <a:rPr lang="zh-CN" altLang="en-US"/>
              <a:t>住院部：负责住院患者接待、诊疗等工作</a:t>
            </a:r>
            <a:endParaRPr lang="zh-CN" altLang="en-US"/>
          </a:p>
          <a:p>
            <a:r>
              <a:rPr lang="zh-CN" altLang="en-US"/>
              <a:t>急诊科：负责急诊患者接待、诊疗等工作</a:t>
            </a:r>
            <a:endParaRPr lang="zh-CN" altLang="en-US"/>
          </a:p>
          <a:p>
            <a:r>
              <a:rPr lang="zh-CN" altLang="en-US"/>
              <a:t>医技科室：负责影像、检验、病理等医技检查工作</a:t>
            </a:r>
            <a:endParaRPr lang="zh-CN" altLang="en-US"/>
          </a:p>
          <a:p>
            <a:r>
              <a:rPr lang="zh-CN" altLang="en-US"/>
              <a:t>药剂科：负责药品采购、供应等工作</a:t>
            </a:r>
            <a:endParaRPr lang="zh-CN" altLang="en-US"/>
          </a:p>
          <a:p>
            <a:r>
              <a:rPr lang="zh-CN" altLang="en-US"/>
              <a:t>门诊部：负责门诊患者接待、诊疗等工作</a:t>
            </a:r>
            <a:endParaRPr lang="zh-CN" altLang="en-US"/>
          </a:p>
          <a:p>
            <a:r>
              <a:rPr lang="zh-CN" altLang="en-US"/>
              <a:t>体检中心：负责健康体检、健康咨询等工作</a:t>
            </a:r>
            <a:endParaRPr lang="zh-CN" altLang="en-US"/>
          </a:p>
          <a:p>
            <a:r>
              <a:rPr lang="zh-CN" altLang="en-US"/>
              <a:t>社区卫生服务中心：负责社区卫生服务、健康教育等工作</a:t>
            </a:r>
            <a:endParaRPr lang="zh-CN" altLang="en-US"/>
          </a:p>
          <a:p>
            <a:r>
              <a:rPr lang="zh-CN" altLang="en-US"/>
              <a:t>医院办公室：负责医院行政管理、公文处理等工作</a:t>
            </a:r>
            <a:endParaRPr lang="zh-CN" altLang="en-US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898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医院文化</a:t>
            </a:r>
            <a:endParaRPr lang="zh-CN" altLang="en-US"/>
          </a:p>
        </p:txBody>
      </p:sp>
      <p:sp>
        <p:nvSpPr>
          <p:cNvPr id="1048982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84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医院使命：以患者为中心，提供优质医疗服务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6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88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90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医院价值观：诚信、专业、创新、协作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2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94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96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医院精神：团结、拼搏、奉献、进取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8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00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02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医院形象：树立良好的社会形象，提升医院品牌价值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4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3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岗位职责</a:t>
            </a:r>
            <a:endParaRPr lang="zh-CN" altLang="en-US"/>
          </a:p>
        </p:txBody>
      </p:sp>
      <p:sp>
        <p:nvSpPr>
          <p:cNvPr id="1049040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06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院长职责</a:t>
            </a:r>
            <a:endParaRPr lang="zh-CN" altLang="en-US"/>
          </a:p>
        </p:txBody>
      </p:sp>
      <p:sp>
        <p:nvSpPr>
          <p:cNvPr id="1049064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66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8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负责医院全面管理工作，制定医院发展规划和年度工作计划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070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2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4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负责医院医疗、教学、科研、预防等工作的协调和监督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076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78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负责医院人事、财务、物资、设备等管理工作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080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2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4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6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负责医院对外交流与合作，提高医院知名度和影响力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12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副院长职责</a:t>
            </a:r>
            <a:endParaRPr lang="zh-CN" altLang="en-US"/>
          </a:p>
        </p:txBody>
      </p:sp>
      <p:sp>
        <p:nvSpPr>
          <p:cNvPr id="1049122" name="矩形 31"/>
          <p:cNvSpPr/>
          <p:nvPr>
            <p:custDataLst>
              <p:tags r:id="rId2"/>
            </p:custDataLst>
          </p:nvPr>
        </p:nvSpPr>
        <p:spPr>
          <a:xfrm>
            <a:off x="3822005" y="1364400"/>
            <a:ext cx="4548658" cy="70143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协助院长全面负责医院的医疗、教学、科研、行政管理等工作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4" name="矩形 4"/>
          <p:cNvSpPr/>
          <p:nvPr>
            <p:custDataLst>
              <p:tags r:id="rId3"/>
            </p:custDataLst>
          </p:nvPr>
        </p:nvSpPr>
        <p:spPr>
          <a:xfrm>
            <a:off x="3822005" y="2186752"/>
            <a:ext cx="4548658" cy="70143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负责制定医院发展规划、年度工作计划和预算方案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6" name="矩形 5"/>
          <p:cNvSpPr/>
          <p:nvPr>
            <p:custDataLst>
              <p:tags r:id="rId4"/>
            </p:custDataLst>
          </p:nvPr>
        </p:nvSpPr>
        <p:spPr>
          <a:xfrm>
            <a:off x="3822005" y="3009105"/>
            <a:ext cx="4548658" cy="70143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负责组织医院内部管理体制改革，提高医院管理水平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8" name="矩形 7"/>
          <p:cNvSpPr/>
          <p:nvPr>
            <p:custDataLst>
              <p:tags r:id="rId5"/>
            </p:custDataLst>
          </p:nvPr>
        </p:nvSpPr>
        <p:spPr>
          <a:xfrm>
            <a:off x="3822005" y="3831457"/>
            <a:ext cx="4548658" cy="70143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负责组织医院医疗质量控制、医疗安全、医疗纠纷处理等工作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0" name="矩形 3"/>
          <p:cNvSpPr/>
          <p:nvPr>
            <p:custDataLst>
              <p:tags r:id="rId6"/>
            </p:custDataLst>
          </p:nvPr>
        </p:nvSpPr>
        <p:spPr>
          <a:xfrm>
            <a:off x="3822005" y="4653810"/>
            <a:ext cx="4548658" cy="70143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负责组织医院科研、教学、人才培养等工作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2" name="矩形 6"/>
          <p:cNvSpPr/>
          <p:nvPr>
            <p:custDataLst>
              <p:tags r:id="rId7"/>
            </p:custDataLst>
          </p:nvPr>
        </p:nvSpPr>
        <p:spPr>
          <a:xfrm>
            <a:off x="3822005" y="5476162"/>
            <a:ext cx="4548658" cy="70143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负责组织医院对外交流与合作，提高医院知名度和影响力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16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科室主任职责</a:t>
            </a:r>
            <a:endParaRPr lang="zh-CN" altLang="en-US"/>
          </a:p>
        </p:txBody>
      </p:sp>
      <p:sp>
        <p:nvSpPr>
          <p:cNvPr id="1049168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负责科室的日常管理工作，包括人员调配、工作安排等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0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负责科室的医疗质量管理，确保医疗安全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2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负责科室的科研教学工作，提高科室的学术水平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4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负责科室的财务管理，合理使用经费，提高经济效益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0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医师职责</a:t>
            </a:r>
            <a:endParaRPr lang="zh-CN" altLang="en-US"/>
          </a:p>
        </p:txBody>
      </p:sp>
      <p:sp>
        <p:nvSpPr>
          <p:cNvPr id="1049210" name="五边形 2"/>
          <p:cNvSpPr/>
          <p:nvPr>
            <p:custDataLst>
              <p:tags r:id="rId2"/>
            </p:custDataLst>
          </p:nvPr>
        </p:nvSpPr>
        <p:spPr>
          <a:xfrm rot="16200000" flipH="1">
            <a:off x="1395209" y="2234203"/>
            <a:ext cx="583533" cy="169708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12" name="五边形 3"/>
          <p:cNvSpPr/>
          <p:nvPr>
            <p:custDataLst>
              <p:tags r:id="rId3"/>
            </p:custDataLst>
          </p:nvPr>
        </p:nvSpPr>
        <p:spPr>
          <a:xfrm rot="16200000" flipH="1">
            <a:off x="1410428" y="4125599"/>
            <a:ext cx="555069" cy="152401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14" name="任意多边形 4"/>
          <p:cNvSpPr/>
          <p:nvPr>
            <p:custDataLst>
              <p:tags r:id="rId4"/>
            </p:custDataLst>
          </p:nvPr>
        </p:nvSpPr>
        <p:spPr>
          <a:xfrm>
            <a:off x="925252" y="2788777"/>
            <a:ext cx="1524019" cy="2299976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16" name="任意多边形 5"/>
          <p:cNvSpPr/>
          <p:nvPr>
            <p:custDataLst>
              <p:tags r:id="rId5"/>
            </p:custDataLst>
          </p:nvPr>
        </p:nvSpPr>
        <p:spPr>
          <a:xfrm flipV="1">
            <a:off x="838200" y="2352301"/>
            <a:ext cx="1697087" cy="81580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1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6"/>
            </p:custDataLst>
          </p:nvPr>
        </p:nvSpPr>
        <p:spPr bwMode="auto">
          <a:xfrm>
            <a:off x="925252" y="3217948"/>
            <a:ext cx="1524019" cy="1489993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algn="just" defTabSz="1219200" rtl="0" eaLnBrk="1" fontAlgn="auto" latinLnBrk="0" hangingPunct="1">
              <a:lnSpc>
                <a:spcPct val="132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20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负责患者的诊断、治疗和康复工作</a:t>
            </a:r>
            <a:endParaRPr lang="zh-CN" altLang="en-US" sz="20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20" name="五边形 16"/>
          <p:cNvSpPr/>
          <p:nvPr>
            <p:custDataLst>
              <p:tags r:id="rId7"/>
            </p:custDataLst>
          </p:nvPr>
        </p:nvSpPr>
        <p:spPr>
          <a:xfrm rot="16200000" flipH="1">
            <a:off x="4888234" y="2233594"/>
            <a:ext cx="583533" cy="169822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22" name="五边形 17"/>
          <p:cNvSpPr/>
          <p:nvPr>
            <p:custDataLst>
              <p:tags r:id="rId8"/>
            </p:custDataLst>
          </p:nvPr>
        </p:nvSpPr>
        <p:spPr>
          <a:xfrm rot="16200000" flipH="1">
            <a:off x="4902235" y="4125599"/>
            <a:ext cx="555069" cy="152401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24" name="任意多边形 18"/>
          <p:cNvSpPr/>
          <p:nvPr>
            <p:custDataLst>
              <p:tags r:id="rId9"/>
            </p:custDataLst>
          </p:nvPr>
        </p:nvSpPr>
        <p:spPr>
          <a:xfrm>
            <a:off x="4418277" y="2788777"/>
            <a:ext cx="1524019" cy="2299976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26" name="任意多边形 19"/>
          <p:cNvSpPr/>
          <p:nvPr>
            <p:custDataLst>
              <p:tags r:id="rId10"/>
            </p:custDataLst>
          </p:nvPr>
        </p:nvSpPr>
        <p:spPr>
          <a:xfrm flipV="1">
            <a:off x="4330616" y="2352301"/>
            <a:ext cx="1698225" cy="81580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2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4417668" y="3211252"/>
            <a:ext cx="1524588" cy="1502392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algn="just" defTabSz="1219200" rtl="0" eaLnBrk="1" fontAlgn="auto" latinLnBrk="0" hangingPunct="1">
              <a:lnSpc>
                <a:spcPct val="132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20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负责患者的健康教育和健康咨询</a:t>
            </a:r>
            <a:endParaRPr lang="zh-CN" altLang="en-US" sz="20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30" name="五边形 23"/>
          <p:cNvSpPr/>
          <p:nvPr>
            <p:custDataLst>
              <p:tags r:id="rId12"/>
            </p:custDataLst>
          </p:nvPr>
        </p:nvSpPr>
        <p:spPr>
          <a:xfrm rot="16200000" flipH="1">
            <a:off x="6634138" y="2259771"/>
            <a:ext cx="583533" cy="169708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32" name="五边形 24"/>
          <p:cNvSpPr/>
          <p:nvPr>
            <p:custDataLst>
              <p:tags r:id="rId13"/>
            </p:custDataLst>
          </p:nvPr>
        </p:nvSpPr>
        <p:spPr>
          <a:xfrm rot="16200000" flipH="1">
            <a:off x="6648748" y="4149949"/>
            <a:ext cx="555069" cy="15245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34" name="任意多边形 25"/>
          <p:cNvSpPr/>
          <p:nvPr>
            <p:custDataLst>
              <p:tags r:id="rId14"/>
            </p:custDataLst>
          </p:nvPr>
        </p:nvSpPr>
        <p:spPr>
          <a:xfrm>
            <a:off x="6163572" y="2813736"/>
            <a:ext cx="1524588" cy="229940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36" name="任意多边形 26"/>
          <p:cNvSpPr/>
          <p:nvPr>
            <p:custDataLst>
              <p:tags r:id="rId15"/>
            </p:custDataLst>
          </p:nvPr>
        </p:nvSpPr>
        <p:spPr>
          <a:xfrm flipV="1">
            <a:off x="6077129" y="2377869"/>
            <a:ext cx="1697087" cy="81580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3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6"/>
            </p:custDataLst>
          </p:nvPr>
        </p:nvSpPr>
        <p:spPr bwMode="auto">
          <a:xfrm>
            <a:off x="6164180" y="3236210"/>
            <a:ext cx="1524019" cy="1502392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algn="just" defTabSz="1219200" rtl="0" eaLnBrk="1" fontAlgn="auto" latinLnBrk="0" hangingPunct="1">
              <a:lnSpc>
                <a:spcPct val="132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20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负责患者的医疗安全和医疗质量</a:t>
            </a:r>
            <a:endParaRPr lang="zh-CN" altLang="en-US" sz="20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40" name="五边形 10"/>
          <p:cNvSpPr/>
          <p:nvPr>
            <p:custDataLst>
              <p:tags r:id="rId17"/>
            </p:custDataLst>
          </p:nvPr>
        </p:nvSpPr>
        <p:spPr>
          <a:xfrm rot="16200000" flipH="1">
            <a:off x="3156332" y="4134121"/>
            <a:ext cx="555069" cy="152401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42" name="五边形 9"/>
          <p:cNvSpPr/>
          <p:nvPr>
            <p:custDataLst>
              <p:tags r:id="rId18"/>
            </p:custDataLst>
          </p:nvPr>
        </p:nvSpPr>
        <p:spPr>
          <a:xfrm rot="16200000" flipH="1">
            <a:off x="3141113" y="2242725"/>
            <a:ext cx="583533" cy="169708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44" name="任意多边形 11"/>
          <p:cNvSpPr/>
          <p:nvPr>
            <p:custDataLst>
              <p:tags r:id="rId19"/>
            </p:custDataLst>
          </p:nvPr>
        </p:nvSpPr>
        <p:spPr>
          <a:xfrm>
            <a:off x="2671764" y="2796691"/>
            <a:ext cx="1524019" cy="2299976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46" name="任意多边形 12"/>
          <p:cNvSpPr/>
          <p:nvPr>
            <p:custDataLst>
              <p:tags r:id="rId20"/>
            </p:custDataLst>
          </p:nvPr>
        </p:nvSpPr>
        <p:spPr>
          <a:xfrm flipV="1">
            <a:off x="2584712" y="2360824"/>
            <a:ext cx="1697087" cy="81637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4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2671764" y="3214295"/>
            <a:ext cx="1524019" cy="151203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algn="just" defTabSz="1219200" rtl="0" eaLnBrk="1" fontAlgn="auto" latinLnBrk="0" hangingPunct="1">
              <a:lnSpc>
                <a:spcPct val="132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20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负责患者的病历书写和病历管理</a:t>
            </a:r>
            <a:endParaRPr lang="zh-CN" altLang="en-US" sz="20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50" name="五边形 23"/>
          <p:cNvSpPr/>
          <p:nvPr>
            <p:custDataLst>
              <p:tags r:id="rId22"/>
            </p:custDataLst>
          </p:nvPr>
        </p:nvSpPr>
        <p:spPr>
          <a:xfrm rot="16200000" flipH="1">
            <a:off x="8380041" y="2259771"/>
            <a:ext cx="583533" cy="169708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52" name="五边形 24"/>
          <p:cNvSpPr/>
          <p:nvPr>
            <p:custDataLst>
              <p:tags r:id="rId23"/>
            </p:custDataLst>
          </p:nvPr>
        </p:nvSpPr>
        <p:spPr>
          <a:xfrm rot="16200000" flipH="1">
            <a:off x="8394651" y="4149949"/>
            <a:ext cx="555069" cy="15245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54" name="任意多边形 25"/>
          <p:cNvSpPr/>
          <p:nvPr>
            <p:custDataLst>
              <p:tags r:id="rId24"/>
            </p:custDataLst>
          </p:nvPr>
        </p:nvSpPr>
        <p:spPr>
          <a:xfrm>
            <a:off x="7910084" y="2813736"/>
            <a:ext cx="1524588" cy="229940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56" name="任意多边形 26"/>
          <p:cNvSpPr/>
          <p:nvPr>
            <p:custDataLst>
              <p:tags r:id="rId25"/>
            </p:custDataLst>
          </p:nvPr>
        </p:nvSpPr>
        <p:spPr>
          <a:xfrm flipV="1">
            <a:off x="7823032" y="2377869"/>
            <a:ext cx="1697087" cy="81580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5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6"/>
            </p:custDataLst>
          </p:nvPr>
        </p:nvSpPr>
        <p:spPr bwMode="auto">
          <a:xfrm>
            <a:off x="7910084" y="3228905"/>
            <a:ext cx="1524019" cy="1516857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algn="just" defTabSz="1219200" rtl="0" eaLnBrk="1" fontAlgn="auto" latinLnBrk="0" hangingPunct="1">
              <a:lnSpc>
                <a:spcPct val="132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20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负责患者的医疗纠纷处理和医疗事故预防</a:t>
            </a:r>
            <a:endParaRPr lang="zh-CN" altLang="en-US" sz="20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60" name="五边形 23"/>
          <p:cNvSpPr/>
          <p:nvPr>
            <p:custDataLst>
              <p:tags r:id="rId27"/>
            </p:custDataLst>
          </p:nvPr>
        </p:nvSpPr>
        <p:spPr>
          <a:xfrm rot="16200000" flipH="1">
            <a:off x="10212997" y="2259771"/>
            <a:ext cx="583533" cy="169708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62" name="五边形 24"/>
          <p:cNvSpPr/>
          <p:nvPr>
            <p:custDataLst>
              <p:tags r:id="rId28"/>
            </p:custDataLst>
          </p:nvPr>
        </p:nvSpPr>
        <p:spPr>
          <a:xfrm rot="16200000" flipH="1">
            <a:off x="10228216" y="4149949"/>
            <a:ext cx="555069" cy="15245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64" name="任意多边形 25"/>
          <p:cNvSpPr/>
          <p:nvPr>
            <p:custDataLst>
              <p:tags r:id="rId29"/>
            </p:custDataLst>
          </p:nvPr>
        </p:nvSpPr>
        <p:spPr>
          <a:xfrm>
            <a:off x="9743039" y="2813736"/>
            <a:ext cx="1524588" cy="229940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66" name="任意多边形 26"/>
          <p:cNvSpPr/>
          <p:nvPr>
            <p:custDataLst>
              <p:tags r:id="rId30"/>
            </p:custDataLst>
          </p:nvPr>
        </p:nvSpPr>
        <p:spPr>
          <a:xfrm flipV="1">
            <a:off x="9656597" y="2377869"/>
            <a:ext cx="1697087" cy="81580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6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31"/>
            </p:custDataLst>
          </p:nvPr>
        </p:nvSpPr>
        <p:spPr bwMode="auto">
          <a:xfrm>
            <a:off x="9743648" y="3234384"/>
            <a:ext cx="1524019" cy="150583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algn="just" defTabSz="1219200" rtl="0" eaLnBrk="1" fontAlgn="auto" latinLnBrk="0" hangingPunct="1">
              <a:lnSpc>
                <a:spcPct val="132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20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负责患者的医疗费用管理和医疗费用控制</a:t>
            </a:r>
            <a:endParaRPr lang="zh-CN" altLang="en-US" sz="20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0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护士职责</a:t>
            </a:r>
            <a:endParaRPr lang="zh-CN" altLang="en-US"/>
          </a:p>
        </p:txBody>
      </p:sp>
      <p:sp>
        <p:nvSpPr>
          <p:cNvPr id="1049304" name="矩形 3"/>
          <p:cNvSpPr/>
          <p:nvPr>
            <p:custDataLst>
              <p:tags r:id="rId2"/>
            </p:custDataLst>
          </p:nvPr>
        </p:nvSpPr>
        <p:spPr>
          <a:xfrm>
            <a:off x="1187449" y="1762817"/>
            <a:ext cx="4714719" cy="1190244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6" name="矩形 13"/>
          <p:cNvSpPr/>
          <p:nvPr>
            <p:custDataLst>
              <p:tags r:id="rId3"/>
            </p:custDataLst>
          </p:nvPr>
        </p:nvSpPr>
        <p:spPr>
          <a:xfrm>
            <a:off x="838200" y="1762817"/>
            <a:ext cx="170321" cy="1190244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8" name="文本框 4"/>
          <p:cNvSpPr txBox="1"/>
          <p:nvPr>
            <p:custDataLst>
              <p:tags r:id="rId4"/>
            </p:custDataLst>
          </p:nvPr>
        </p:nvSpPr>
        <p:spPr>
          <a:xfrm>
            <a:off x="1367608" y="1865501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负责患者的护理工作，包括病情观察、治疗护理、健康教育等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0" name="矩形 39"/>
          <p:cNvSpPr/>
          <p:nvPr>
            <p:custDataLst>
              <p:tags r:id="rId5"/>
            </p:custDataLst>
          </p:nvPr>
        </p:nvSpPr>
        <p:spPr>
          <a:xfrm>
            <a:off x="1187449" y="3175801"/>
            <a:ext cx="4714719" cy="1190244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2" name="矩形 5"/>
          <p:cNvSpPr/>
          <p:nvPr>
            <p:custDataLst>
              <p:tags r:id="rId6"/>
            </p:custDataLst>
          </p:nvPr>
        </p:nvSpPr>
        <p:spPr>
          <a:xfrm>
            <a:off x="838200" y="3175801"/>
            <a:ext cx="170321" cy="1190244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4" name="文本框 41"/>
          <p:cNvSpPr txBox="1"/>
          <p:nvPr>
            <p:custDataLst>
              <p:tags r:id="rId7"/>
            </p:custDataLst>
          </p:nvPr>
        </p:nvSpPr>
        <p:spPr>
          <a:xfrm>
            <a:off x="1367608" y="3278485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协助医生进行诊疗工作，如协助手术、协助检查等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6" name="矩形 12"/>
          <p:cNvSpPr/>
          <p:nvPr>
            <p:custDataLst>
              <p:tags r:id="rId8"/>
            </p:custDataLst>
          </p:nvPr>
        </p:nvSpPr>
        <p:spPr>
          <a:xfrm>
            <a:off x="1187449" y="4588784"/>
            <a:ext cx="4714719" cy="1190244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8" name="矩形 17"/>
          <p:cNvSpPr/>
          <p:nvPr>
            <p:custDataLst>
              <p:tags r:id="rId9"/>
            </p:custDataLst>
          </p:nvPr>
        </p:nvSpPr>
        <p:spPr>
          <a:xfrm>
            <a:off x="838200" y="4588784"/>
            <a:ext cx="170321" cy="1190244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0" name="文本框 19"/>
          <p:cNvSpPr txBox="1"/>
          <p:nvPr>
            <p:custDataLst>
              <p:tags r:id="rId10"/>
            </p:custDataLst>
          </p:nvPr>
        </p:nvSpPr>
        <p:spPr>
          <a:xfrm>
            <a:off x="1367608" y="4691469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负责患者的生活护理，如饮食、起居、个人卫生等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2" name="矩形 49"/>
          <p:cNvSpPr/>
          <p:nvPr>
            <p:custDataLst>
              <p:tags r:id="rId11"/>
            </p:custDataLst>
          </p:nvPr>
        </p:nvSpPr>
        <p:spPr>
          <a:xfrm>
            <a:off x="6638935" y="1762817"/>
            <a:ext cx="4714719" cy="1190244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4" name="矩形 26"/>
          <p:cNvSpPr/>
          <p:nvPr>
            <p:custDataLst>
              <p:tags r:id="rId12"/>
            </p:custDataLst>
          </p:nvPr>
        </p:nvSpPr>
        <p:spPr>
          <a:xfrm>
            <a:off x="6289686" y="1762817"/>
            <a:ext cx="170321" cy="1190244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6" name="文本框 27"/>
          <p:cNvSpPr txBox="1"/>
          <p:nvPr>
            <p:custDataLst>
              <p:tags r:id="rId13"/>
            </p:custDataLst>
          </p:nvPr>
        </p:nvSpPr>
        <p:spPr>
          <a:xfrm>
            <a:off x="6819094" y="1865501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负责患者的心理护理，如安慰、鼓励、支持等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8" name="矩形 64"/>
          <p:cNvSpPr/>
          <p:nvPr>
            <p:custDataLst>
              <p:tags r:id="rId14"/>
            </p:custDataLst>
          </p:nvPr>
        </p:nvSpPr>
        <p:spPr>
          <a:xfrm>
            <a:off x="6638935" y="3175801"/>
            <a:ext cx="4714719" cy="1190244"/>
          </a:xfrm>
          <a:prstGeom prst="rect">
            <a:avLst/>
          </a:prstGeom>
          <a:solidFill>
            <a:schemeClr val="accent5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0" name="矩形 65"/>
          <p:cNvSpPr/>
          <p:nvPr>
            <p:custDataLst>
              <p:tags r:id="rId15"/>
            </p:custDataLst>
          </p:nvPr>
        </p:nvSpPr>
        <p:spPr>
          <a:xfrm>
            <a:off x="6289686" y="3175801"/>
            <a:ext cx="170321" cy="1190244"/>
          </a:xfrm>
          <a:prstGeom prst="rect">
            <a:avLst/>
          </a:prstGeom>
          <a:solidFill>
            <a:schemeClr val="accent5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2" name="文本框 66"/>
          <p:cNvSpPr txBox="1"/>
          <p:nvPr>
            <p:custDataLst>
              <p:tags r:id="rId16"/>
            </p:custDataLst>
          </p:nvPr>
        </p:nvSpPr>
        <p:spPr>
          <a:xfrm>
            <a:off x="6819094" y="3278485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负责患者的安全管理，如防止跌倒、防止烫伤等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4" name="矩形 67"/>
          <p:cNvSpPr/>
          <p:nvPr>
            <p:custDataLst>
              <p:tags r:id="rId17"/>
            </p:custDataLst>
          </p:nvPr>
        </p:nvSpPr>
        <p:spPr>
          <a:xfrm>
            <a:off x="6638935" y="4588784"/>
            <a:ext cx="4714719" cy="1190244"/>
          </a:xfrm>
          <a:prstGeom prst="rect">
            <a:avLst/>
          </a:prstGeom>
          <a:solidFill>
            <a:schemeClr val="accent6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6" name="矩形 68"/>
          <p:cNvSpPr/>
          <p:nvPr>
            <p:custDataLst>
              <p:tags r:id="rId18"/>
            </p:custDataLst>
          </p:nvPr>
        </p:nvSpPr>
        <p:spPr>
          <a:xfrm>
            <a:off x="6289686" y="4588784"/>
            <a:ext cx="170321" cy="1190244"/>
          </a:xfrm>
          <a:prstGeom prst="rect">
            <a:avLst/>
          </a:prstGeom>
          <a:solidFill>
            <a:schemeClr val="accent6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8" name="文本框 69"/>
          <p:cNvSpPr txBox="1"/>
          <p:nvPr>
            <p:custDataLst>
              <p:tags r:id="rId19"/>
            </p:custDataLst>
          </p:nvPr>
        </p:nvSpPr>
        <p:spPr>
          <a:xfrm>
            <a:off x="6819094" y="4691469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负责患者的健康教育，如疾病预防、健康生活方式等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37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后勤人员职责</a:t>
            </a:r>
            <a:endParaRPr lang="zh-CN" altLang="en-US"/>
          </a:p>
        </p:txBody>
      </p:sp>
      <p:sp>
        <p:nvSpPr>
          <p:cNvPr id="1049374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6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8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负责医院后勤保障工作，包括物资采购、设备维护、环境卫生等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0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2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4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负责医院食堂、宿舍、停车场等设施的管理和维护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6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8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0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负责医院安全保卫工作，包括消防、防盗、防爆等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2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4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6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负责医院医疗废物处理和环保工作，确保符合相关法律法规要求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43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规章制度</a:t>
            </a:r>
            <a:endParaRPr lang="zh-CN" altLang="en-US"/>
          </a:p>
        </p:txBody>
      </p:sp>
      <p:sp>
        <p:nvSpPr>
          <p:cNvPr id="1049432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45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医师执业规范</a:t>
            </a:r>
            <a:endParaRPr lang="zh-CN" altLang="en-US"/>
          </a:p>
        </p:txBody>
      </p:sp>
      <p:sp>
        <p:nvSpPr>
          <p:cNvPr id="1049456" name="圆角矩形 3"/>
          <p:cNvSpPr/>
          <p:nvPr>
            <p:custDataLst>
              <p:tags r:id="rId2"/>
            </p:custDataLst>
          </p:nvPr>
        </p:nvSpPr>
        <p:spPr>
          <a:xfrm rot="16200000">
            <a:off x="2853206" y="1221810"/>
            <a:ext cx="1076141" cy="510514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8" name="圆角矩形 4"/>
          <p:cNvSpPr/>
          <p:nvPr>
            <p:custDataLst>
              <p:tags r:id="rId3"/>
            </p:custDataLst>
          </p:nvPr>
        </p:nvSpPr>
        <p:spPr>
          <a:xfrm rot="16200000">
            <a:off x="2853206" y="-124616"/>
            <a:ext cx="1076141" cy="510477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0" name="圆角矩形 11"/>
          <p:cNvSpPr/>
          <p:nvPr>
            <p:custDataLst>
              <p:tags r:id="rId4"/>
            </p:custDataLst>
          </p:nvPr>
        </p:nvSpPr>
        <p:spPr>
          <a:xfrm rot="16200000">
            <a:off x="8263012" y="-127706"/>
            <a:ext cx="1076141" cy="510514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2" name="圆角矩形 10"/>
          <p:cNvSpPr/>
          <p:nvPr>
            <p:custDataLst>
              <p:tags r:id="rId5"/>
            </p:custDataLst>
          </p:nvPr>
        </p:nvSpPr>
        <p:spPr>
          <a:xfrm rot="16200000">
            <a:off x="2853206" y="2564530"/>
            <a:ext cx="1076141" cy="510477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4" name="圆角矩形 31"/>
          <p:cNvSpPr/>
          <p:nvPr>
            <p:custDataLst>
              <p:tags r:id="rId6"/>
            </p:custDataLst>
          </p:nvPr>
        </p:nvSpPr>
        <p:spPr>
          <a:xfrm rot="16200000">
            <a:off x="8263012" y="1217485"/>
            <a:ext cx="1076141" cy="510514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6" name="圆角矩形 34"/>
          <p:cNvSpPr/>
          <p:nvPr>
            <p:custDataLst>
              <p:tags r:id="rId7"/>
            </p:custDataLst>
          </p:nvPr>
        </p:nvSpPr>
        <p:spPr>
          <a:xfrm rot="16200000">
            <a:off x="8263012" y="2562676"/>
            <a:ext cx="1076141" cy="510514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8" name="文本框 5"/>
          <p:cNvSpPr txBox="1"/>
          <p:nvPr>
            <p:custDataLst>
              <p:tags r:id="rId8"/>
            </p:custDataLst>
          </p:nvPr>
        </p:nvSpPr>
        <p:spPr>
          <a:xfrm>
            <a:off x="6434615" y="4578300"/>
            <a:ext cx="4890426" cy="107525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积极参与医院文化建设，提高医院形象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470" name="文本框 6"/>
          <p:cNvSpPr txBox="1"/>
          <p:nvPr>
            <p:custDataLst>
              <p:tags r:id="rId9"/>
            </p:custDataLst>
          </p:nvPr>
        </p:nvSpPr>
        <p:spPr>
          <a:xfrm>
            <a:off x="6434615" y="3233109"/>
            <a:ext cx="4890426" cy="107525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遵守医院规章制度，服从医院管理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472" name="文本框 13"/>
          <p:cNvSpPr txBox="1"/>
          <p:nvPr>
            <p:custDataLst>
              <p:tags r:id="rId10"/>
            </p:custDataLst>
          </p:nvPr>
        </p:nvSpPr>
        <p:spPr>
          <a:xfrm>
            <a:off x="1024809" y="4578918"/>
            <a:ext cx="4890426" cy="1076141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严格执行医疗操作规程，确保医疗安全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474" name="文本框 14"/>
          <p:cNvSpPr txBox="1"/>
          <p:nvPr>
            <p:custDataLst>
              <p:tags r:id="rId11"/>
            </p:custDataLst>
          </p:nvPr>
        </p:nvSpPr>
        <p:spPr>
          <a:xfrm>
            <a:off x="6434615" y="1887918"/>
            <a:ext cx="4890426" cy="107525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定期参加培训，提高医疗技术水平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476" name="文本框 15"/>
          <p:cNvSpPr txBox="1"/>
          <p:nvPr>
            <p:custDataLst>
              <p:tags r:id="rId12"/>
            </p:custDataLst>
          </p:nvPr>
        </p:nvSpPr>
        <p:spPr>
          <a:xfrm>
            <a:off x="1024809" y="1889772"/>
            <a:ext cx="4890426" cy="1076141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遵守法律法规，遵守职业道德，尊重患者权益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478" name="文本框 16"/>
          <p:cNvSpPr txBox="1"/>
          <p:nvPr>
            <p:custDataLst>
              <p:tags r:id="rId13"/>
            </p:custDataLst>
          </p:nvPr>
        </p:nvSpPr>
        <p:spPr>
          <a:xfrm>
            <a:off x="1024809" y="3237434"/>
            <a:ext cx="4890426" cy="107525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具备良好的医疗技术，具备良好的沟通能力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480" name="圆角矩形 7"/>
          <p:cNvSpPr/>
          <p:nvPr>
            <p:custDataLst>
              <p:tags r:id="rId14"/>
            </p:custDataLst>
          </p:nvPr>
        </p:nvSpPr>
        <p:spPr>
          <a:xfrm rot="16200000">
            <a:off x="357466" y="3717551"/>
            <a:ext cx="1074370" cy="11246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82" name="圆角矩形 8"/>
          <p:cNvSpPr/>
          <p:nvPr>
            <p:custDataLst>
              <p:tags r:id="rId15"/>
            </p:custDataLst>
          </p:nvPr>
        </p:nvSpPr>
        <p:spPr>
          <a:xfrm rot="16200000">
            <a:off x="357466" y="2371124"/>
            <a:ext cx="1074370" cy="11246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484" name="圆角矩形 12"/>
          <p:cNvSpPr/>
          <p:nvPr>
            <p:custDataLst>
              <p:tags r:id="rId16"/>
            </p:custDataLst>
          </p:nvPr>
        </p:nvSpPr>
        <p:spPr>
          <a:xfrm rot="16200000">
            <a:off x="5767272" y="2368652"/>
            <a:ext cx="1074370" cy="11246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86" name="圆角矩形 27"/>
          <p:cNvSpPr/>
          <p:nvPr>
            <p:custDataLst>
              <p:tags r:id="rId17"/>
            </p:custDataLst>
          </p:nvPr>
        </p:nvSpPr>
        <p:spPr>
          <a:xfrm rot="16200000">
            <a:off x="357466" y="5059652"/>
            <a:ext cx="1074370" cy="11246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488" name="圆角矩形 32"/>
          <p:cNvSpPr/>
          <p:nvPr>
            <p:custDataLst>
              <p:tags r:id="rId18"/>
            </p:custDataLst>
          </p:nvPr>
        </p:nvSpPr>
        <p:spPr>
          <a:xfrm rot="16200000">
            <a:off x="5767272" y="3713843"/>
            <a:ext cx="1074370" cy="11246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90" name="圆角矩形 35"/>
          <p:cNvSpPr/>
          <p:nvPr>
            <p:custDataLst>
              <p:tags r:id="rId19"/>
            </p:custDataLst>
          </p:nvPr>
        </p:nvSpPr>
        <p:spPr>
          <a:xfrm rot="16200000">
            <a:off x="5767272" y="5059034"/>
            <a:ext cx="1074370" cy="11246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4952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护士执业规范</a:t>
            </a:r>
            <a:endParaRPr lang="zh-CN" altLang="en-US"/>
          </a:p>
        </p:txBody>
      </p:sp>
      <p:sp>
        <p:nvSpPr>
          <p:cNvPr id="1049526" name="矩形 15"/>
          <p:cNvSpPr/>
          <p:nvPr>
            <p:custDataLst>
              <p:tags r:id="rId2"/>
            </p:custDataLst>
          </p:nvPr>
        </p:nvSpPr>
        <p:spPr>
          <a:xfrm>
            <a:off x="3001898" y="1426337"/>
            <a:ext cx="6190956" cy="45420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遵守医院规章制度，执行护理操作规程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28" name="任意多边形 17"/>
          <p:cNvSpPr/>
          <p:nvPr>
            <p:custDataLst>
              <p:tags r:id="rId3"/>
            </p:custDataLst>
          </p:nvPr>
        </p:nvSpPr>
        <p:spPr>
          <a:xfrm flipV="1">
            <a:off x="2935832" y="1364400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30" name="任意多边形 18"/>
          <p:cNvSpPr/>
          <p:nvPr>
            <p:custDataLst>
              <p:tags r:id="rId4"/>
            </p:custDataLst>
          </p:nvPr>
        </p:nvSpPr>
        <p:spPr>
          <a:xfrm flipH="1">
            <a:off x="8149559" y="1713312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32" name="矩形 27"/>
          <p:cNvSpPr/>
          <p:nvPr>
            <p:custDataLst>
              <p:tags r:id="rId5"/>
            </p:custDataLst>
          </p:nvPr>
        </p:nvSpPr>
        <p:spPr>
          <a:xfrm>
            <a:off x="3001898" y="2277628"/>
            <a:ext cx="6190956" cy="45420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负责患者的护理工作，包括病情观察、治疗护理、健康教育等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34" name="任意多边形 29"/>
          <p:cNvSpPr/>
          <p:nvPr>
            <p:custDataLst>
              <p:tags r:id="rId6"/>
            </p:custDataLst>
          </p:nvPr>
        </p:nvSpPr>
        <p:spPr>
          <a:xfrm flipV="1">
            <a:off x="2935832" y="2215691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36" name="任意多边形 30"/>
          <p:cNvSpPr/>
          <p:nvPr>
            <p:custDataLst>
              <p:tags r:id="rId7"/>
            </p:custDataLst>
          </p:nvPr>
        </p:nvSpPr>
        <p:spPr>
          <a:xfrm flipH="1">
            <a:off x="8149559" y="2564603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38" name="矩形 5"/>
          <p:cNvSpPr/>
          <p:nvPr>
            <p:custDataLst>
              <p:tags r:id="rId8"/>
            </p:custDataLst>
          </p:nvPr>
        </p:nvSpPr>
        <p:spPr>
          <a:xfrm>
            <a:off x="3001898" y="3128919"/>
            <a:ext cx="6190956" cy="45420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保持良好的职业形象，尊重患者隐私，维护患者权益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40" name="任意多边形 7"/>
          <p:cNvSpPr/>
          <p:nvPr>
            <p:custDataLst>
              <p:tags r:id="rId9"/>
            </p:custDataLst>
          </p:nvPr>
        </p:nvSpPr>
        <p:spPr>
          <a:xfrm flipV="1">
            <a:off x="2935832" y="3066982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42" name="任意多边形 8"/>
          <p:cNvSpPr/>
          <p:nvPr>
            <p:custDataLst>
              <p:tags r:id="rId10"/>
            </p:custDataLst>
          </p:nvPr>
        </p:nvSpPr>
        <p:spPr>
          <a:xfrm flipH="1">
            <a:off x="8149559" y="3415894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44" name="矩形 10"/>
          <p:cNvSpPr/>
          <p:nvPr>
            <p:custDataLst>
              <p:tags r:id="rId11"/>
            </p:custDataLst>
          </p:nvPr>
        </p:nvSpPr>
        <p:spPr>
          <a:xfrm>
            <a:off x="3001898" y="3980210"/>
            <a:ext cx="6190956" cy="45420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定期参加培训和学习，提高护理技能和水平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46" name="任意多边形 12"/>
          <p:cNvSpPr/>
          <p:nvPr>
            <p:custDataLst>
              <p:tags r:id="rId12"/>
            </p:custDataLst>
          </p:nvPr>
        </p:nvSpPr>
        <p:spPr>
          <a:xfrm flipV="1">
            <a:off x="2935832" y="3918273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48" name="任意多边形 13"/>
          <p:cNvSpPr/>
          <p:nvPr>
            <p:custDataLst>
              <p:tags r:id="rId13"/>
            </p:custDataLst>
          </p:nvPr>
        </p:nvSpPr>
        <p:spPr>
          <a:xfrm flipH="1">
            <a:off x="8149559" y="4267185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50" name="矩形 19"/>
          <p:cNvSpPr/>
          <p:nvPr>
            <p:custDataLst>
              <p:tags r:id="rId14"/>
            </p:custDataLst>
          </p:nvPr>
        </p:nvSpPr>
        <p:spPr>
          <a:xfrm>
            <a:off x="3001898" y="4831501"/>
            <a:ext cx="6190956" cy="45420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参与医院质量管理，提出改进意见和建议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52" name="任意多边形 21"/>
          <p:cNvSpPr/>
          <p:nvPr>
            <p:custDataLst>
              <p:tags r:id="rId15"/>
            </p:custDataLst>
          </p:nvPr>
        </p:nvSpPr>
        <p:spPr>
          <a:xfrm flipV="1">
            <a:off x="2935832" y="4769563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54" name="任意多边形 22"/>
          <p:cNvSpPr/>
          <p:nvPr>
            <p:custDataLst>
              <p:tags r:id="rId16"/>
            </p:custDataLst>
          </p:nvPr>
        </p:nvSpPr>
        <p:spPr>
          <a:xfrm flipH="1">
            <a:off x="8149559" y="5118476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56" name="矩形 38"/>
          <p:cNvSpPr/>
          <p:nvPr>
            <p:custDataLst>
              <p:tags r:id="rId17"/>
            </p:custDataLst>
          </p:nvPr>
        </p:nvSpPr>
        <p:spPr>
          <a:xfrm>
            <a:off x="3001898" y="5682791"/>
            <a:ext cx="6190956" cy="45420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遵守法律法规，维护医疗秩序和医疗安全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58" name="任意多边形 40"/>
          <p:cNvSpPr/>
          <p:nvPr>
            <p:custDataLst>
              <p:tags r:id="rId18"/>
            </p:custDataLst>
          </p:nvPr>
        </p:nvSpPr>
        <p:spPr>
          <a:xfrm flipV="1">
            <a:off x="2935832" y="5620854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60" name="任意多边形 41"/>
          <p:cNvSpPr/>
          <p:nvPr>
            <p:custDataLst>
              <p:tags r:id="rId19"/>
            </p:custDataLst>
          </p:nvPr>
        </p:nvSpPr>
        <p:spPr>
          <a:xfrm flipH="1">
            <a:off x="8149559" y="5969767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5" name=""/>
        <p:cNvGrpSpPr/>
        <p:nvPr/>
      </p:nvGrpSpPr>
      <p:grpSpPr>
        <a:xfrm>
          <a:off x="0" y="0"/>
          <a:ext cx="0" cy="0"/>
        </a:xfrm>
      </p:grpSpPr>
      <p:sp>
        <p:nvSpPr>
          <p:cNvPr id="104959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医疗质量管理规定</a:t>
            </a:r>
            <a:endParaRPr lang="zh-CN" altLang="en-US"/>
          </a:p>
        </p:txBody>
      </p:sp>
      <p:sp>
        <p:nvSpPr>
          <p:cNvPr id="1049596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98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00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制定目的：提高医疗服务质量，保障患者安全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602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04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06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适用范围：适用于医院所有科室和医务人员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608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10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12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管理原则：以患者为中心，注重医疗安全，持续改进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614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16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18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管理内容：包括医疗技术、医疗设备、医疗环境、医疗流程等方面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https://d.book118.com/888072143121006047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5"/>
  <p:tag name="KSO_WM_UNIT_INDEX" val="5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28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6"/>
  <p:tag name="KSO_WM_UNIT_INDEX" val="6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0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ISCONTENTSTITLE" val="0"/>
  <p:tag name="KSO_WM_UNIT_ISNUMDGMTITLE" val="0"/>
  <p:tag name="KSO_WM_UNIT_LAYERLEVEL" val="1"/>
  <p:tag name="KSO_WM_UNIT_NOCLEAR" val="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  <p:tag name="KSO_WM_TEMPLATE_THUMBS_INDEX" val="1、9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 文档标题"/>
  <p:tag name="KSO_WM_UNIT_TYPE" val="a"/>
  <p:tag name="KSO_WM_UNIT_VALUE" val="30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f*1"/>
  <p:tag name="KSO_WM_UNIT_INDEX" val="1"/>
  <p:tag name="KSO_WM_UNIT_LAYERLEVEL" val="1"/>
  <p:tag name="KSO_WM_UNIT_NOCLEAR" val="0"/>
  <p:tag name="KSO_WM_UNIT_PRESET_TEXT" val="稻壳公司"/>
  <p:tag name="KSO_WM_UNIT_SUBTYPE" val="g"/>
  <p:tag name="KSO_WM_UNIT_TYPE" val="f"/>
  <p:tag name="KSO_WM_UNIT_VALUE" val="120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1"/>
</p:tagLst>
</file>

<file path=ppt/tags/tag82.xml><?xml version="1.0" encoding="utf-8"?>
<p:tagLst xmlns:p="http://schemas.openxmlformats.org/presentationml/2006/main">
  <p:tag name="KSO_WM_BEAUTIFY_FLAG" val="#wm#"/>
  <p:tag name="KSO_WM_SLIDE_ID" val="custom20231216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  <p:tag name="KSO_WM_TEMPLATE_THUMBS_INDEX" val="1、9"/>
</p:tagLst>
</file>

<file path=ppt/tags/tag83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1_2"/>
  <p:tag name="KSO_WM_UNIT_INDEX" val="1_1_2"/>
  <p:tag name="KSO_WM_UNIT_LAYERLEVEL" val="1_1_1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2_2"/>
  <p:tag name="KSO_WM_UNIT_INDEX" val="1_2_2"/>
  <p:tag name="KSO_WM_UNIT_LAYERLEVEL" val="1_1_1"/>
  <p:tag name="KSO_WM_UNIT_TYPE" val="l_h_i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3_2"/>
  <p:tag name="KSO_WM_UNIT_INDEX" val="1_3_2"/>
  <p:tag name="KSO_WM_UNIT_LAYERLEVEL" val="1_1_1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4_2"/>
  <p:tag name="KSO_WM_UNIT_INDEX" val="1_4_2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5_2"/>
  <p:tag name="KSO_WM_UNIT_INDEX" val="1_5_2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6_2"/>
  <p:tag name="KSO_WM_UNIT_INDEX" val="1_6_2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16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0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0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0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0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2_1"/>
  <p:tag name="KSO_WM_UNIT_INDEX" val="1_2_1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1_1"/>
  <p:tag name="KSO_WM_UNIT_INDEX" val="1_1_1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4_1"/>
  <p:tag name="KSO_WM_UNIT_INDEX" val="1_4_1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3_1"/>
  <p:tag name="KSO_WM_UNIT_INDEX" val="1_3_1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5_1"/>
  <p:tag name="KSO_WM_UNIT_INDEX" val="1_5_1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6_1"/>
  <p:tag name="KSO_WM_UNIT_INDEX" val="1_6_1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2_2"/>
  <p:tag name="KSO_WM_UNIT_INDEX" val="1_2_2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1_2"/>
  <p:tag name="KSO_WM_UNIT_INDEX" val="1_1_2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4_2"/>
  <p:tag name="KSO_WM_UNIT_INDEX" val="1_4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3_2"/>
  <p:tag name="KSO_WM_UNIT_INDEX" val="1_3_2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5_2"/>
  <p:tag name="KSO_WM_UNIT_INDEX" val="1_5_2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6_2"/>
  <p:tag name="KSO_WM_UNIT_INDEX" val="1_6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4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141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5_1"/>
  <p:tag name="KSO_WM_UNIT_INDEX" val="1_5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6_1"/>
  <p:tag name="KSO_WM_UNIT_INDEX" val="1_6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1_3"/>
  <p:tag name="KSO_WM_UNIT_INDEX" val="1_1_3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1_4"/>
  <p:tag name="KSO_WM_UNIT_INDEX" val="1_1_4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i*1_1_1"/>
  <p:tag name="KSO_WM_UNIT_INDEX" val="1_1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1_2"/>
  <p:tag name="KSO_WM_UNIT_INDEX" val="1_1_2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f*1_1_1"/>
  <p:tag name="KSO_WM_UNIT_INDEX" val="1_1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3_3"/>
  <p:tag name="KSO_WM_UNIT_INDEX" val="1_3_3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3_4"/>
  <p:tag name="KSO_WM_UNIT_INDEX" val="1_3_4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i*1_3_1"/>
  <p:tag name="KSO_WM_UNIT_INDEX" val="1_3_1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3_2"/>
  <p:tag name="KSO_WM_UNIT_INDEX" val="1_3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f*1_3_1"/>
  <p:tag name="KSO_WM_UNIT_INDEX" val="1_3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4_3"/>
  <p:tag name="KSO_WM_UNIT_INDEX" val="1_4_3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4_4"/>
  <p:tag name="KSO_WM_UNIT_INDEX" val="1_4_4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i*1_4_1"/>
  <p:tag name="KSO_WM_UNIT_INDEX" val="1_4_1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4_2"/>
  <p:tag name="KSO_WM_UNIT_INDEX" val="1_4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f*1_4_1"/>
  <p:tag name="KSO_WM_UNIT_INDEX" val="1_4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2_4"/>
  <p:tag name="KSO_WM_UNIT_INDEX" val="1_2_4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2_3"/>
  <p:tag name="KSO_WM_UNIT_INDEX" val="1_2_3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i*1_2_1"/>
  <p:tag name="KSO_WM_UNIT_INDEX" val="1_2_1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2_2"/>
  <p:tag name="KSO_WM_UNIT_INDEX" val="1_2_2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f*1_2_1"/>
  <p:tag name="KSO_WM_UNIT_INDEX" val="1_2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5_3"/>
  <p:tag name="KSO_WM_UNIT_INDEX" val="1_5_3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5_4"/>
  <p:tag name="KSO_WM_UNIT_INDEX" val="1_5_4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i*1_5_1"/>
  <p:tag name="KSO_WM_UNIT_INDEX" val="1_5_1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5_2"/>
  <p:tag name="KSO_WM_UNIT_INDEX" val="1_5_2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f*1_5_1"/>
  <p:tag name="KSO_WM_UNIT_INDEX" val="1_5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6_3"/>
  <p:tag name="KSO_WM_UNIT_INDEX" val="1_6_3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6_4"/>
  <p:tag name="KSO_WM_UNIT_INDEX" val="1_6_4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i*1_6_1"/>
  <p:tag name="KSO_WM_UNIT_INDEX" val="1_6_1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6_2"/>
  <p:tag name="KSO_WM_UNIT_INDEX" val="1_6_2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f*1_6_1"/>
  <p:tag name="KSO_WM_UNIT_INDEX" val="1_6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5*l_h_i*1_1_1"/>
  <p:tag name="KSO_WM_UNIT_INDEX" val="1_1_1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5*l_h_i*1_1_2"/>
  <p:tag name="KSO_WM_UNIT_INDEX" val="1_1_2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5*l_h_i*1_2_1"/>
  <p:tag name="KSO_WM_UNIT_INDEX" val="1_2_1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5*l_h_i*1_2_2"/>
  <p:tag name="KSO_WM_UNIT_INDEX" val="1_2_2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5*l_h_i*1_3_1"/>
  <p:tag name="KSO_WM_UNIT_INDEX" val="1_3_1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5*l_h_i*1_3_2"/>
  <p:tag name="KSO_WM_UNIT_INDEX" val="1_3_2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5*l_h_i*1_4_1"/>
  <p:tag name="KSO_WM_UNIT_INDEX" val="1_4_1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5*l_h_i*1_4_2"/>
  <p:tag name="KSO_WM_UNIT_INDEX" val="1_4_2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9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5*l_h_i*1_5_1"/>
  <p:tag name="KSO_WM_UNIT_INDEX" val="1_5_1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5*l_h_i*1_5_2"/>
  <p:tag name="KSO_WM_UNIT_INDEX" val="1_5_2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10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20_5*l_h_i*1_6_1"/>
  <p:tag name="KSO_WM_UNIT_INDEX" val="1_6_1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20_5*l_h_i*1_6_2"/>
  <p:tag name="KSO_WM_UNIT_INDEX" val="1_6_2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2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2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226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2_1"/>
  <p:tag name="KSO_WM_UNIT_INDEX" val="1_2_1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1_1"/>
  <p:tag name="KSO_WM_UNIT_INDEX" val="1_1_1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4_1"/>
  <p:tag name="KSO_WM_UNIT_INDEX" val="1_4_1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3_1"/>
  <p:tag name="KSO_WM_UNIT_INDEX" val="1_3_1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5_1"/>
  <p:tag name="KSO_WM_UNIT_INDEX" val="1_5_1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6_1"/>
  <p:tag name="KSO_WM_UNIT_INDEX" val="1_6_1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2_2"/>
  <p:tag name="KSO_WM_UNIT_INDEX" val="1_2_2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1_2"/>
  <p:tag name="KSO_WM_UNIT_INDEX" val="1_1_2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4_2"/>
  <p:tag name="KSO_WM_UNIT_INDEX" val="1_4_2"/>
  <p:tag name="KSO_WM_UNIT_LAYERLEVEL" val="1_1_1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3_2"/>
  <p:tag name="KSO_WM_UNIT_INDEX" val="1_3_2"/>
  <p:tag name="KSO_WM_UNIT_LAYERLEVEL" val="1_1_1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5_2"/>
  <p:tag name="KSO_WM_UNIT_INDEX" val="1_5_2"/>
  <p:tag name="KSO_WM_UNIT_LAYERLEVEL" val="1_1_1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6_2"/>
  <p:tag name="KSO_WM_UNIT_INDEX" val="1_6_2"/>
  <p:tag name="KSO_WM_UNIT_LAYERLEVEL" val="1_1_1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1_1"/>
  <p:tag name="KSO_WM_UNIT_INDEX" val="1_1_1"/>
  <p:tag name="KSO_WM_UNIT_LAYERLEVEL" val="1_1_1"/>
  <p:tag name="KSO_WM_UNIT_LINE_FORE_SCHEMECOLOR_INDEX" val="5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1_2"/>
  <p:tag name="KSO_WM_UNIT_INDEX" val="1_1_2"/>
  <p:tag name="KSO_WM_UNIT_LAYERLEVEL" val="1_1_1"/>
  <p:tag name="KSO_WM_UNIT_LINE_FORE_SCHEMECOLOR_INDEX" val="5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2_1"/>
  <p:tag name="KSO_WM_UNIT_INDEX" val="1_2_1"/>
  <p:tag name="KSO_WM_UNIT_LAYERLEVEL" val="1_1_1"/>
  <p:tag name="KSO_WM_UNIT_LINE_FORE_SCHEMECOLOR_INDEX" val="5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2_2"/>
  <p:tag name="KSO_WM_UNIT_INDEX" val="1_2_2"/>
  <p:tag name="KSO_WM_UNIT_LAYERLEVEL" val="1_1_1"/>
  <p:tag name="KSO_WM_UNIT_LINE_FORE_SCHEMECOLOR_INDEX" val="5"/>
  <p:tag name="KSO_WM_UNIT_TYPE" val="l_h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3_1"/>
  <p:tag name="KSO_WM_UNIT_INDEX" val="1_3_1"/>
  <p:tag name="KSO_WM_UNIT_LAYERLEVEL" val="1_1_1"/>
  <p:tag name="KSO_WM_UNIT_LINE_FORE_SCHEMECOLOR_INDEX" val="5"/>
  <p:tag name="KSO_WM_UNIT_TYPE" val="l_h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3_2"/>
  <p:tag name="KSO_WM_UNIT_INDEX" val="1_3_2"/>
  <p:tag name="KSO_WM_UNIT_LAYERLEVEL" val="1_1_1"/>
  <p:tag name="KSO_WM_UNIT_LINE_FORE_SCHEMECOLOR_INDEX" val="5"/>
  <p:tag name="KSO_WM_UNIT_TYPE" val="l_h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4_1"/>
  <p:tag name="KSO_WM_UNIT_INDEX" val="1_4_1"/>
  <p:tag name="KSO_WM_UNIT_LAYERLEVEL" val="1_1_1"/>
  <p:tag name="KSO_WM_UNIT_LINE_FORE_SCHEMECOLOR_INDEX" val="5"/>
  <p:tag name="KSO_WM_UNIT_TYPE" val="l_h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4_2"/>
  <p:tag name="KSO_WM_UNIT_INDEX" val="1_4_2"/>
  <p:tag name="KSO_WM_UNIT_LAYERLEVEL" val="1_1_1"/>
  <p:tag name="KSO_WM_UNIT_LINE_FORE_SCHEMECOLOR_INDEX" val="5"/>
  <p:tag name="KSO_WM_UNIT_TYPE" val="l_h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5_1"/>
  <p:tag name="KSO_WM_UNIT_INDEX" val="1_5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5_1"/>
  <p:tag name="KSO_WM_UNIT_INDEX" val="1_5_1"/>
  <p:tag name="KSO_WM_UNIT_LAYERLEVEL" val="1_1_1"/>
  <p:tag name="KSO_WM_UNIT_LINE_FORE_SCHEMECOLOR_INDEX" val="5"/>
  <p:tag name="KSO_WM_UNIT_TYPE" val="l_h_i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5_2"/>
  <p:tag name="KSO_WM_UNIT_INDEX" val="1_5_2"/>
  <p:tag name="KSO_WM_UNIT_LAYERLEVEL" val="1_1_1"/>
  <p:tag name="KSO_WM_UNIT_LINE_FORE_SCHEMECOLOR_INDEX" val="5"/>
  <p:tag name="KSO_WM_UNIT_TYPE" val="l_h_i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6_1"/>
  <p:tag name="KSO_WM_UNIT_INDEX" val="1_6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6_1"/>
  <p:tag name="KSO_WM_UNIT_INDEX" val="1_6_1"/>
  <p:tag name="KSO_WM_UNIT_LAYERLEVEL" val="1_1_1"/>
  <p:tag name="KSO_WM_UNIT_LINE_FORE_SCHEMECOLOR_INDEX" val="5"/>
  <p:tag name="KSO_WM_UNIT_TYPE" val="l_h_i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6_2"/>
  <p:tag name="KSO_WM_UNIT_INDEX" val="1_6_2"/>
  <p:tag name="KSO_WM_UNIT_LAYERLEVEL" val="1_1_1"/>
  <p:tag name="KSO_WM_UNIT_LINE_FORE_SCHEMECOLOR_INDEX" val="5"/>
  <p:tag name="KSO_WM_UNIT_TYPE" val="l_h_i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7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59">
      <a:dk1>
        <a:srgbClr val="000000"/>
      </a:dk1>
      <a:lt1>
        <a:srgbClr val="FFFFFF"/>
      </a:lt1>
      <a:dk2>
        <a:srgbClr val="001548"/>
      </a:dk2>
      <a:lt2>
        <a:srgbClr val="D9D9D9"/>
      </a:lt2>
      <a:accent1>
        <a:srgbClr val="EE562E"/>
      </a:accent1>
      <a:accent2>
        <a:srgbClr val="B86B31"/>
      </a:accent2>
      <a:accent3>
        <a:srgbClr val="958739"/>
      </a:accent3>
      <a:accent4>
        <a:srgbClr val="71A440"/>
      </a:accent4>
      <a:accent5>
        <a:srgbClr val="22CC46"/>
      </a:accent5>
      <a:accent6>
        <a:srgbClr val="AA58AC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>
        <a:ln w="15875">
          <a:solidFill>
            <a:schemeClr val="tx1">
              <a:lumMod val="50000"/>
              <a:lumOff val="50000"/>
              <a:alpha val="80000"/>
            </a:schemeClr>
          </a:solidFill>
        </a:ln>
      </a:spPr>
      <a:bodyPr/>
      <a:lstStyle/>
      <a:style>
        <a:lnRef idx="2">
          <a:schemeClr val="accent1"/>
        </a:lnRef>
        <a:fillRef idx="0">
          <a:srgbClr val="FFFFFF"/>
        </a:fillRef>
        <a:effectRef idx="0">
          <a:srgbClr val="FFFFFF"/>
        </a:effectRef>
        <a:fontRef idx="minor">
          <a:schemeClr val="tx1"/>
        </a:fontRef>
      </a:style>
    </a:lnDef>
    <a:txDef>
      <a:spPr>
        <a:noFill/>
      </a:spPr>
      <a:bodyPr anchor="b" bIns="0" lIns="0" rIns="0" rtlCol="0" tIns="0" wrap="square">
        <a:normAutofit/>
      </a:bodyPr>
      <a:lstStyle>
        <a:defPPr>
          <a:lnSpc>
            <a:spcPct val="100000"/>
          </a:lnSpc>
          <a:defRPr altLang="en-US" b="1" dirty="0" lang="zh-CN" spc="300">
            <a:solidFill>
              <a:schemeClr val="tx1">
                <a:lumMod val="85000"/>
                <a:lumOff val="15000"/>
              </a:schemeClr>
            </a:solidFill>
            <a:latin typeface="+mj-ea"/>
            <a:ea typeface="+mj-ea"/>
          </a:defRPr>
        </a:defPPr>
      </a:lstStyle>
    </a:tx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114</Paragraphs>
  <Slides>19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6">
      <vt:lpstr>Arial</vt:lpstr>
      <vt:lpstr>Calibri</vt:lpstr>
      <vt:lpstr>微软雅黑</vt:lpstr>
      <vt:lpstr>Calibri Light</vt:lpstr>
      <vt:lpstr>Wingdings</vt:lpstr>
      <vt:lpstr>宋体</vt:lpstr>
      <vt:lpstr>Office Theme</vt:lpstr>
      <vt:lpstr>三级甲等综合医院各岗位职责与规章制度汇编</vt:lpstr>
      <vt:lpstr>目录</vt:lpstr>
      <vt:lpstr>添加章节标题</vt:lpstr>
      <vt:lpstr>医院概述</vt:lpstr>
      <vt:lpstr>医院简介</vt:lpstr>
      <vt:lpstr>医院组织架构</vt:lpstr>
      <vt:lpstr>医院文化</vt:lpstr>
      <vt:lpstr>岗位职责</vt:lpstr>
      <vt:lpstr>院长职责</vt:lpstr>
      <vt:lpstr>副院长职责</vt:lpstr>
      <vt:lpstr>科室主任职责</vt:lpstr>
      <vt:lpstr>医师职责</vt:lpstr>
      <vt:lpstr>护士职责</vt:lpstr>
      <vt:lpstr>后勤人员职责</vt:lpstr>
      <vt:lpstr>规章制度</vt:lpstr>
      <vt:lpstr>医师执业规范</vt:lpstr>
      <vt:lpstr>护士执业规范</vt:lpstr>
      <vt:lpstr>医疗质量管理规定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2024-09-29T05:00:28.373</cp:lastPrinted>
  <dcterms:created xsi:type="dcterms:W3CDTF">2024-09-28T21:00:28Z</dcterms:created>
  <dcterms:modified xsi:type="dcterms:W3CDTF">2024-09-28T21:00:30Z</dcterms:modified>
</cp:coreProperties>
</file>