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6177A2-94AF-4148-B2F7-F1BC88861D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BA0535-6849-4C51-9229-75E378618D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6F4ED6-B2D9-408F-B649-8E53DD73C4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3AFA9D-452A-4ADD-97C0-F9B0DDBACA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CAA8FC-8A70-4F22-BD4A-5CF3A03C16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2D25F3-A70F-48B3-85E2-07148ED980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393F73-5BB4-421B-8BC7-81E9032F3B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B088A1-D8FC-40B4-92B0-BC8F3741CD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C247AF-648B-42F6-AE9D-A4D7344E1C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EE232F-494F-4F2E-831B-6110755B14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471559-5B4C-48F7-91D6-1AE1514FCB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07413110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《户型优缺点分析》ppt课件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户型优点分析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户型缺点分析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户型优缺点比较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户型选择建议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户型设计优化建议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户型优点分析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空间布局合理是指户型的各个功能区域划分清晰，且面积比例适当，能够满足居住者的生活需求。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合理的空间布局能够提高居住者的生活品质和舒适度，同时也有利于家庭成员之间的互动和沟通。例如，客厅、餐厅和厨房等公共区域应足够宽敞，卧室、书房和卫生间等私密区域应布局合理，互不干扰。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3500" r="33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空间布局合理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250" r="23250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采光通风良好是指户型具有良好的自然采光和通风性能，能够保证室内空气流通和采光充足。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良好的采光通风性能能够提高居住者的舒适度和健康状况，同时也有利于节能减排。例如，户型应尽量采用南北通透或全南向的设计，窗户大小和位置应合理，以确保充足的采光和通风。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采光通风良好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1206" r="11206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居住舒适度高是指户型在隔音、隔热、防潮等方面表现出色，能够为居住者提供一个安静、舒适的居住环境。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高舒适度的户型能够满足居住者的生活需求和精神需求，提高居住者的生活品质。例如，户型应具有良好的隔音性能，窗户应采用隔热性能好的材料，卫生间和厨房等区域应采取防潮措施等。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居住舒适度高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户型缺点分析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0906" r="20906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面积利用率低是指户型内部空间布局不合理，导致部分面积浪费，无法有效利用。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在户型设计中，如果存在多余的走廊、过道、狭小或不规则的空间等，会导致面积利用率低。这些设计不仅占用了宝贵的室内空间，还可能影响居住的舒适度和实用性。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在设计户型时，应充分考虑空间布局的合理性和紧凑性，避免不必要的空间浪费。同时，可以通过优化室内家具和装饰品的摆放，进一步提高面积利用率。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面积利用率低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装修成本高是指户型在装修过程中需要投入更多的资金和人力成本，以达到预期的居住效果。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9875" r="98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某些户型的特殊设计或结构可能增加了装修的难度和成本，例如不规则的房间布局、特殊的墙面或天花板造型等。这些因素可能需要特殊的装修材料和工艺，从而增加了装修成本。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解决方法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在购房时，应充分考虑装修成本与购房成本的权衡。对于装修成本较高的户型，可以考虑在装修时寻求专业的设计师和施工队伍的帮助，以达到节约成本和获得良好居住体验的目的。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装修成本高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3534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3534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867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12791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功能分区不合理是指户型在空间布局上未能合理区分生活、休息和工作等不同功能区域，导致居住体验下降。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29171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429171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624504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24504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户型中生活、休息和工作区域混杂在一起，或者不同功能区域之间的干扰较大，就会影响居住的舒适度和生活质量。例如，卧室与厨房距离过近，可能会受到厨房噪音和气味的影响；客厅与卧室距离过远，可能会影响家庭成员之间的互动和沟通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18788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118788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314120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14120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户型设计中，应充分考虑功能分区的合理性和实用性。通过合理规划不同功能区域的位置和大小，降低区域之间的相互干扰，提高居住的舒适度和便利性。同时，也可以通过室内装修和家具的摆放进一步优化功能分区，以满足家庭成员的不同需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功能分区不合理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户型优缺点比较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https://d.book118.com/888074131100006032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2024-09-10T04:11:38.713</cp:lastPrinted>
  <dcterms:created xsi:type="dcterms:W3CDTF">2024-09-09T20:11:38Z</dcterms:created>
  <dcterms:modified xsi:type="dcterms:W3CDTF">2024-09-09T20:11:40Z</dcterms:modified>
</cp:coreProperties>
</file>