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63B1CC-D908-41C6-8DEC-E6BEE81B4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CC841-9C54-4B3D-8F05-EDDAE9378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F7456-D1FA-4ABA-BBCC-9B287A781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116BF-28EF-4405-9DF9-5AF688752B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76797D-71AA-46CE-95F1-0741D4DC8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34C814-4E7D-4747-9662-6F64933B0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283C5-FBA6-4E5C-B02F-B470BF4B9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1EDEE7-75E8-4B5D-A64F-050128995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B0E0B-D542-4CCA-8C12-73B29079E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5D309B-1213-4466-BDCE-7BF72A53C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600D6-AF57-4FEE-80FD-BC2E6662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750100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仓储物流部门运作流程规范与标准化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357818" y="833217"/>
            <a:ext cx="2380938" cy="7683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defRPr/>
            </a:pPr>
            <a:r>
              <a:rPr lang="en-US" sz="47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运作流程规范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信息系统支持与应用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人员培训与考核机制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监控与评估机制建设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仓储物流部门概述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负责物资的入库、存储、出库等全流程管理。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对库存物资进行定期盘点、清查，确保物资数量准确。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提供高效的物流配送服务，保障生产、销售等环节的顺畅进行。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优化仓储空间布局，提高仓储作业效率。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部门职责与功能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接收物资入库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物资在库管理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物资出库配送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退换货处理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运作流程简介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核对物资信息、数量、质量等，安排合适库位存放。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定期巡查、盘点库存物资，确保物资安全、完整。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对不符合要求的物资进行退换货处理，并记录相关信息。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根据需求计划，按时、按量、准确配送物资。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提高运作效率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降低运作成本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提升服务质量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标准化重要性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通过标准化管理，可以优化资源配置，降低库存成本、人力成本等运作成本。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标准化管理能够规范仓储物流部门运作流程，减少重复劳动和浪费，提高整体运作效率。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仓储物流部门标准化管理是企业现代化管理的重要组成部分，有助于推动企业整体管理水平的提升和持续发展。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标准化管理有助于提高仓储物流部门的服务质量和客户满意度，增强企业竞争力。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运作流程规范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预约与登记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验收与检查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分配库位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入库上架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入库流程规范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供应商或货主提前预约入库时间，并提供货物清单及相关单证。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仓库管理人员对到货进行验收，核对数量、规格、质量等信息，确保与预约信息一致。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根据货物属性及仓库实际情况，合理分配库位，确保货物存储有序。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将货物搬运至指定库位，并按照要求进行堆码、苫盖等作业。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725218" y="1220712"/>
            <a:ext cx="2628900" cy="620485"/>
          </a:xfrm>
          <a:prstGeom prst="rect">
            <a:avLst/>
          </a:pr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96318" y="1841197"/>
            <a:ext cx="2628900" cy="620485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67418" y="2461682"/>
            <a:ext cx="2628900" cy="6204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38518" y="3082167"/>
            <a:ext cx="2628900" cy="62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838518" y="316857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货物保管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467418" y="254808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库位管理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96318" y="1927602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先进先出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725218" y="1307117"/>
            <a:ext cx="2628900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环境监控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存储管理规范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31984" y="370265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确保货物在仓库内安全、完整、无损，采取防潮、防尘、防火等措施。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560884" y="308216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对库位进行合理规划和管理，确保货物存储有序、易于查找。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89784" y="2461682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遵循先进先出原则，确保先入库的货物先出库，避免货物过期或积压。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818684" y="1841197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对仓库内环境进行实时监控，确保温度、湿度等参数符合货物存储要求。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出库申请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出库检查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审核与配货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装车发货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出库流程规范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货主或相关部门提出出库申请，并提供出库清单及相关单证。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仓库管理人员对出库申请进行审核，确认无误后按照清单进行配货。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对出库货物进行数量、规格、质量等方面的检查，确保与出库清单一致。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将货物搬运至指定车辆，并按照要求进行装载、固定等作业，确保运输安全。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92" b="142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23" r="112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定期盘点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不定期抽查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清查处理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盘点与清查规范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定期对仓库内货物进行盘点，确保账实相符，及时发现并处理异常情况。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对盘点结果进行记录，包括货物数量、质量、库位等信息，为仓库管理提供数据支持。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不定期对仓库内货物进行抽查，检查货物存储状态及安全措施是否到位。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对盘点中发现的异常情况进行及时处理，如调整库位、补充货物等，确保仓库运作正常有序。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标准化操作指南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货物分类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根据货物的性质、尺寸、重量、存储要求等因素进行合理分类。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编码规则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为每类货物设定唯一的编码，便于货物识别、查询和管理。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标签制作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制作符合标准的货物标签，包括货物名称、编码、数量、生产日期等信息。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货物分类与编码标准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根据货物特性和存储需求选择合适的货架类型。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货架选择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摆放规则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货架维护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按照货物的分类和编码顺序摆放货架，确保货物易于查找和取用。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定期检查货架的使用情况，及时维修和更换损坏的货架。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货架摆放与使用标准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根据货物特性和搬运需求选择合适的搬运设备，如叉车、堆高机等。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制定搬运设备的操作规范，确保设备安全、高效运作。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建立设备维护制度，定期检查和维护搬运设备，确保设备处于良好状态。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搬运设备与操作标准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制定仓库防火措施，配备消防器材，并定期检查消防器材的有效性。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加强仓库门禁管理，安装监控设备，确保货物安全。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制定员工安全操作规程，提供必要的安全防护用品，确保员工人身安全。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建立应急处理机制，制定应急预案，提高应对突发事件的能力。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安全防护措施标准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https://d.book118.com/888075010030006035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2024-09-13T22:02:28.587</cp:lastPrinted>
  <dcterms:created xsi:type="dcterms:W3CDTF">2024-09-13T14:02:28Z</dcterms:created>
  <dcterms:modified xsi:type="dcterms:W3CDTF">2024-09-13T14:02:30Z</dcterms:modified>
</cp:coreProperties>
</file>