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069191-C662-4F73-B6AC-C4F0679B0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DABDC4-2D1B-4FB0-9A4A-AAD2BCC03B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D97342-F37F-4F34-859C-082407401D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99B7A4-AC12-4CAF-889C-F483835FD9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BBD655-C9D5-4979-99E5-385AF1142A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DC8111E-570E-443B-9F3F-4540CC7B72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F53DF0-A2C5-4058-9406-CF073A70EF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66878C-F7BD-47C6-ADEF-6B51CB89C0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634961-CB8C-4A3E-9F10-4E74555F47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7487A5-7A9F-4B1B-811B-F8EEA3E68C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6A67AE-483E-41CF-A540-AC455E0D0F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07501313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创新创业与体育产业人员培训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创新创业概述与体育产业现状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体育产业人员能力及素质要求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创新创业理念在体育产业中实践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体育产业人员培训方法与策略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创新创业与体育产业融合发展探讨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创新创业概述与体育产业现状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50" r="16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指基于技术创新、产品创新、品牌创新、管理创新、组织创新、市场创新等方面的创业活动，旨在推动产业升级和经济增长。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创新创业定义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创新创业能够激发社会创造力，推动技术进步和产业升级，提高经济竞争力和可持续发展水平。同时，创新创业也是解决就业问题、实现个人价值和社会价值的重要途径。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创新创业定义及重要性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体育产业已成为全球经济的重要组成部分，涉及体育竞赛、健身休闲、场馆运营、体育器材、体育培训等多个领域。随着人们生活水平的提高和健康意识的增强，体育产业市场需求不断增长。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体育产业将呈现以下发展趋势：一是数字化、智能化发展，如虚拟现实、增强现实等技术在体育领域的应用；二是跨界融合，如体育与旅游、文化等产业的融合；三是全球化发展，如国际体育赛事的举办和跨国体育公司的崛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体育产业发展现状与趋势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通过研发新产品或改进现有产品，满足消费者多样化的需求，如个性化定制的运动装备。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通过引入新技术、新材料等，提高体育产品的品质和性能，如智能穿戴设备在体育健身领域的应用。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品牌创新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通过塑造品牌形象、提升品牌价值等方式，增强体育企业的市场竞争力，如国际知名运动品牌的营销策略。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市场创新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通过开拓新市场、采用新的营销策略等方式，扩大体育产品的市场份额和影响力，如线上体育赛事直播平台的兴起。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管理创新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通过引入先进的管理理念和方法，提高体育企业的运营效率和管理水平，如数字化管理在体育场馆运营中的应用。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创新创业在体育产业中应用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体育产业人员能力及素质要求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20" b="25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专业技能与知识储备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扎实的体育专业知识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掌握体育理论、运动训练、竞赛组织等相关知识，为从事体育产业工作提供基础支撑。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多元化的技能结构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具备项目管理、市场营销、财务分析等跨领域技能，以适应体育产业多元化发展的需求。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持续学习的能力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关注行业动态，不断更新和拓展自己的知识体系，以适应快速变化的体育市场环境。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与团队成员保持顺畅沟通，确保信息的准确传递和工作的顺利进行。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良好的沟通能力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积极融入团队，发挥个人优势，与团队成员共同协作，实现项目目标。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团队合作精神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在团队中发挥领导作用，组织协调各方资源，推动项目的顺利进行。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领导与组织能力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市场洞察力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敏锐把握市场趋势和消费者需求，为体育产品和服务提供有针对性的改进和优化建议。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风险意识与应对能力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对潜在的市场风险保持警惕，制定合理的风险应对策略，确保体育产业的稳健发展。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敢于突破传统思维模式，提出新颖的想法和解决方案，推动体育产业的创新发展。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7480" r="1748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创新思维与敏锐的市场洞察力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创新创业理念在体育产业中实践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创新路径一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技术驱动。通过引入新技术或优化现有技术，提升体育产品或服务的品质和用户体验。例如，智能穿戴设备、运动数据分析等技术的应用，为体育爱好者提供了更加个性化和专业化的服务。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4844" r="14844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创新路径二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模式创新。通过改变传统的商业模式或运营方式，实现体育产业的转型升级。例如，体育+互联网的模式，打破了时间和空间的限制，让更多人能够参与到体育运动中。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创新路径三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品牌塑造。通过打造具有独特文化内涵和价值的体育品牌，提升品牌影响力和市场竞争力。例如，一些国际知名的体育赛事和俱乐部，通过长期的文化积淀和品牌运营，成为了体育产业的佼佼者。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案例分析：成功体育企业创新路径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用户思维。从观众的角度出发，设计符合其需求和喜好的体育赛事。例如，针对不同年龄层次和兴趣爱好的人群，策划不同类型的体育赛事和活动。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500" cy="9715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跨界思维。将体育赛事与其他领域相结合，创造出新的商业模式和价值链。例如，体育赛事与旅游、文化、娱乐等领域的融合，为观众提供更加多元化的体验。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数据思维。运用大数据和人工智能等技术手段，对体育赛事进行精准分析和预测，为策划提供更加科学和准确的决策依据。例如，通过对观众行为和偏好的数据分析，优化赛事安排和推广策略。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9498" r="9498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0364" r="10364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8099" r="8099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创新思维在体育赛事策划中应用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https://d.book118.com/888075013130006035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2024-09-14T20:15:35.992</cp:lastPrinted>
  <dcterms:created xsi:type="dcterms:W3CDTF">2024-09-14T12:15:36Z</dcterms:created>
  <dcterms:modified xsi:type="dcterms:W3CDTF">2024-09-14T12:15:38Z</dcterms:modified>
</cp:coreProperties>
</file>