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B7338-C6B6-47E1-B156-049C47C04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109D6-77AC-4238-BA9C-749C7A32F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B97D3-20FB-4DFA-8891-2949512BF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F546F-F073-4955-B962-E4AE9CB10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96AE80-0725-4D96-A115-04C80D3D3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F0157-552E-472A-B991-F11794288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89E33E-94E5-4DF7-B806-1ED0F7CA0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E15C0-D9EE-4EA9-B351-95325E318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4B3D0-A151-473F-AB67-5A618D629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098D1-C13E-4D91-BBF1-C24CC592B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9119D-92EB-420A-B380-05698E7CC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5020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售前技巧培训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产品演示与讲解技巧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商务谈判与合同签订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售前工作概述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售前工作是在产品或服务销售前，为客户提供咨询、方案制定、产品演示等技术支持活动，旨在促进销售和提高客户满意度。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售前工作是销售过程中的重要环节，直接影响销售业绩和客户满意度。优秀的售前工作能够提高客户对产品或服务的认知和信任度，为销售成功打下坚实基础。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38" r="1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售前工作定义与重要性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售前人员是连接客户与公司的桥梁，需要具备专业的技术知识和良好的沟通技巧，能够深入理解客户需求，为客户提供解决方案和技术支持。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通过与客户沟通，了解客户的业务需求和技术要求，为后续方案制定提供依据。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根据客户需求，为客户演示产品或解决方案的功能和优势，增强客户对产品或服务的认知和信任度。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为客户提供技术咨询和解答，协助客户解决技术问题，提高客户满意度。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制作和更新产品宣传资料、技术白皮书等销售工具，为销售工作提供有力支持。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客户需求调研与分析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技术咨询与支持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销售工具制作与更新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产品或方案演示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售前人员角色与职责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售前工作流程通常包括需求调研、方案制定、产品演示、技术咨询、合同签订等环节。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与客户签订正式合同，明确双方权益和义务，确保项目顺利实施和交付。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合同签订与交付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与客户充分沟通，确保准确理解客户需求，为后续方案制定提供准确依据。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根据客户需求和公司产品特点，制定多个解决方案进行评估和选择，确保为客户提供最优解决方案。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方案评估与选择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为客户演示产品或解决方案的功能和优势，同时邀请客户进行验证和测试，确保产品满足客户需求。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产品演示与验证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售前工作流程及关键节点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积极倾听客户的表述，准确理解他们的需求和期望。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观察和记录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11" r="37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运用开放式和封闭式问题，引导客户更详细地描述需求。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注意观察客户的非言语信息，记录关键需求点和细节。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通过交流发现客户在业务运营、市场竞争等方面遇到的问题和困难。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痛点分析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了解客户面临的市场变化、技术更新等外部挑战，以及内部管理和资源等方面的挑战。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挑战识别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根据痛点和挑战的影响程度和紧急性，协助客户进行优先级排序。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识别客户痛点和挑战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08" b="77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制定针对性解决方案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个性化方案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根据客户的具体需求和痛点，制定个性化的解决方案，确保方案与客户需求的契合度。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方案呈现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清晰、有条理地呈现解决方案，包括方案的优势、实施步骤和预期成果等。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在与客户沟通的过程中，根据客户的反馈及时调整方案，确保方案的有效性和可行性。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产品演示与讲解技巧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在开始演示之前，要明确演示的目标和重点，确保演示内容能够紧密围绕客户需求和产品特点展开。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明确演示目标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按照合理的逻辑顺序组织演示内容，从产品概述、功能特点、应用场景到竞争优势等方面进行全面介绍。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逻辑清晰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" r="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针对产品的核心卖点和竞争优势进行深入讲解，通过案例、数据等方式加以佐证，以吸引客户的注意力。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有效组织产品演示内容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针对客户的需求和关注点，重点强调产品的优势特点，如性能卓越、操作便捷、安全可靠等。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在与客户交流过程中，要深入了解客户的痛点和需求，确保产品演示能够紧密贴合客户的实际需求。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结合客户的实际场景和需求，提供具体的产品应用解决方案，展示产品在实际应用中的价值和效果。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125" r="8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清晰传达产品价值主张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当客户提出疑问或异议时，要耐心倾听并认真记录，确保充分理解客户的疑虑和关注点。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针对客户的问题和疑虑，要给予积极、专业的回应和解答，消除客户的顾虑和误解。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如果客户需要进一步的了解或支持，可以提供相关的学习资料、成功案例或安排专家进行深度沟通，以增强客户对产品的信任和购买意愿。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应对客户疑问和异议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商务谈判与合同签订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https://d.book118.com/888075020133006036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2024-09-16T10:25:00.101</cp:lastPrinted>
  <dcterms:created xsi:type="dcterms:W3CDTF">2024-09-16T02:25:00Z</dcterms:created>
  <dcterms:modified xsi:type="dcterms:W3CDTF">2024-09-16T02:25:02Z</dcterms:modified>
</cp:coreProperties>
</file>