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8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9C55E-2F96-4AEE-AD4D-3E6B1424D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76B45-20B1-44D7-A5B8-F25122D9E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5ABAE-FDA5-4CF2-BF0E-31B227CF1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96FA6-6EE2-459B-9A68-5DBD833D0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8C07B0-78DC-484D-9270-75CA3D307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332029-06E7-4017-81A8-7C3C5AB60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8FC7DE-EC5C-4E37-8EB9-784E39CC6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E0DCE-1C93-4EE9-A7A4-CDC2E65A2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C970A-71AE-469F-81EB-23730E691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54CCE-85CA-44AB-B8D6-642D53321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67F70-9D31-4EE4-A3D0-C1640EB46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815" r:id="rId2"/>
    <p:sldLayoutId id="2147486816" r:id="rId3"/>
    <p:sldLayoutId id="2147486817" r:id="rId4"/>
    <p:sldLayoutId id="2147486818" r:id="rId5"/>
    <p:sldLayoutId id="2147486819" r:id="rId6"/>
    <p:sldLayoutId id="2147486820" r:id="rId7"/>
    <p:sldLayoutId id="2147486821" r:id="rId8"/>
    <p:sldLayoutId id="2147486822" r:id="rId9"/>
    <p:sldLayoutId id="2147486823" r:id="rId10"/>
    <p:sldLayoutId id="214748682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tags" Target="../tags/tag85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30" Type="http://schemas.openxmlformats.org/officeDocument/2006/relationships/tags" Target="../tags/tag157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7513504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自动化设备技术员年度总结及下一年工作计划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182110" y="158750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643245" y="167894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158750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167894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下一年工作计划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182110" y="293624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643245" y="302768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未来职业发展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8014970" y="293624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1"/>
            </p:custDataLst>
          </p:nvPr>
        </p:nvSpPr>
        <p:spPr>
          <a:xfrm>
            <a:off x="9476105" y="302768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个人成长和反思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19"/>
          <p:cNvCxnSpPr/>
          <p:nvPr>
            <p:custDataLst>
              <p:tags r:id="rId12"/>
            </p:custDataLst>
          </p:nvPr>
        </p:nvCxnSpPr>
        <p:spPr>
          <a:xfrm>
            <a:off x="3200400" y="2604476"/>
            <a:ext cx="8575431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20"/>
          <p:cNvCxnSpPr/>
          <p:nvPr>
            <p:custDataLst>
              <p:tags r:id="rId13"/>
            </p:custDataLst>
          </p:nvPr>
        </p:nvCxnSpPr>
        <p:spPr>
          <a:xfrm>
            <a:off x="4665785" y="3926259"/>
            <a:ext cx="7110046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完成的任务和项目</a:t>
            </a:r>
            <a:endParaRPr lang="zh-CN" altLang="en-US"/>
          </a:p>
        </p:txBody>
      </p:sp>
      <p:sp>
        <p:nvSpPr>
          <p:cNvPr id="10488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自动化设备安装与调试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故障诊断与排除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参与的项目及完成情况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设备维护与保养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3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设备故障频繁：通过定期维护和检查，减少设备故障发生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技术更新迅速：积极参加培训和学习，提升个人技能和知识储备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工作压力较大：合理安排工作时间，提高工作效率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与团队沟通不足：加强与团队成员的沟通和协作，共同解决问题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技能提升和学习成果</a:t>
            </a:r>
            <a:endParaRPr lang="zh-CN" altLang="en-US"/>
          </a:p>
        </p:txBody>
      </p:sp>
      <p:sp>
        <p:nvSpPr>
          <p:cNvPr id="10489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熟练掌握了自动化设备的操作和维护技能，提高了工作效率和设备稳定性。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成功解决了一些复杂的技术问题，提高了自己的问题解决能力。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不断探索新技术和新方法，提高了自己的创新能力。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参加了多次专业培训和学习，提高了自己的理论知识和实践操作能力。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团队合作和沟通经验</a:t>
            </a:r>
            <a:endParaRPr lang="zh-CN" altLang="en-US"/>
          </a:p>
        </p:txBody>
      </p:sp>
      <p:sp>
        <p:nvSpPr>
          <p:cNvPr id="104905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团队合作：与团队成员共同完成项目，提高工作效率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沟通能力：通过有效沟通，解决工作中遇到的问题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协作能力：与其他部门合作，共同解决问题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沟通经验：及时与上级、同事沟通，确保工作顺利进行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下一年工作计划</a:t>
            </a:r>
            <a:endParaRPr lang="zh-CN" altLang="en-US"/>
          </a:p>
        </p:txBody>
      </p:sp>
      <p:sp>
        <p:nvSpPr>
          <p:cNvPr id="10491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目标设定和优先级</a:t>
            </a:r>
            <a:endParaRPr lang="zh-CN" altLang="en-US"/>
          </a:p>
        </p:txBody>
      </p:sp>
      <p:sp>
        <p:nvSpPr>
          <p:cNvPr id="104916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目标三：优化设备性能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优先级：确保安全、提高效率、降低成本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目标一：提高生产效率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目标二：降低故障率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学习和技能提升计划</a:t>
            </a:r>
            <a:endParaRPr lang="zh-CN" altLang="en-US"/>
          </a:p>
        </p:txBody>
      </p:sp>
      <p:sp>
        <p:nvSpPr>
          <p:cNvPr id="104922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参加行业内的培训和学习活动，拓宽知识面和视野。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掌握自动化设备的新技术和新趋势，提高技术水平。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学习先进的生产管理理念和工具，提升生产效率。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学习团队合作和沟通技巧，提高个人综合素质。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团队合作和项目计划</a:t>
            </a:r>
            <a:endParaRPr lang="zh-CN" altLang="en-US"/>
          </a:p>
        </p:txBody>
      </p:sp>
      <p:sp>
        <p:nvSpPr>
          <p:cNvPr id="104929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建立高效团队，提高团队协作能力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制定明确的项目计划，确保工作有序进行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加强沟通与协作，确保项目进度和质量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定期评估团队和项目状态，及时调整计划和策略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https://d.book118.com/888075135047006027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1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1_1"/>
  <p:tag name="KSO_WM_UNIT_INDEX" val="1_1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2_1"/>
  <p:tag name="KSO_WM_UNIT_INDEX" val="1_2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3_1"/>
  <p:tag name="KSO_WM_UNIT_INDEX" val="1_3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4_1"/>
  <p:tag name="KSO_WM_UNIT_INDEX" val="1_4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i*1_1"/>
  <p:tag name="KSO_WM_UNIT_INDEX" val="1_1"/>
  <p:tag name="KSO_WM_UNIT_LAYERLEVEL" val="1_1"/>
  <p:tag name="KSO_WM_UNIT_TYPE" val="l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自动化设备技术员年度总结及下一年工作计划</vt:lpstr>
      <vt:lpstr>目录</vt:lpstr>
      <vt:lpstr>2023年工作总结</vt:lpstr>
      <vt:lpstr>完成的任务和项目</vt:lpstr>
      <vt:lpstr>遇到的问题和解决方案</vt:lpstr>
      <vt:lpstr>技能提升和学习成果</vt:lpstr>
      <vt:lpstr>团队合作和沟通经验</vt:lpstr>
      <vt:lpstr>下一年工作计划</vt:lpstr>
      <vt:lpstr>目标设定和优先级</vt:lpstr>
      <vt:lpstr>学习和技能提升计划</vt:lpstr>
      <vt:lpstr>团队合作和项目计划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2024-09-05T04:34:25.912</cp:lastPrinted>
  <dcterms:created xsi:type="dcterms:W3CDTF">2024-09-04T20:34:25Z</dcterms:created>
  <dcterms:modified xsi:type="dcterms:W3CDTF">2024-09-04T20:34:27Z</dcterms:modified>
</cp:coreProperties>
</file>