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3272E-91A4-46FF-8FFC-3B10A08FE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B9C50-A8D0-4C97-BE72-22CC0C0B8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C6540-C04B-4650-9301-F5F9CE7D1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44003-8746-41EB-AB7D-5919E9336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A1EB22-7D2B-4580-9CF0-A66FE7826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055743-1D23-4684-A19C-C759FA6EC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8C9343-9979-439D-AF90-E1AE847D0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58CF9E-7CDA-48F3-8A46-7E9C90CD7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F4A8A1-1646-46A8-886F-ED32CCDB0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B81FF6-4418-4C27-9414-57B643A74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E1EBB-FBDB-4F90-8C43-47E65AC4D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7600605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52846" cy="106176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免费标准预防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7682" cy="299384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免费标准预防的实践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免费标准预防的挑战与对策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83" r="19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7262" cy="63095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介绍免费标准预防的相关内容，包括其目的、背景和意义。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7262" cy="17801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随着互联网的普及和信息技术的不断发展，人们对于获取知识、分享经验和交流思想的需求越来越大。作为一个开放、共享的知识平台，为人们提供了便捷、高效的知识获取和分享方式。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52929" cy="107168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汇报范围：本报告主要介绍了免费标准预防的相关内容，包括其定义、特点、优势和应用场景等。同时，还介绍了免费标准预防的实践案例和未来发展趋势。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标准预防措施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提供充足、便捷的洗手设施，包括水池、洗手液和干手设备。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洗手设施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937" r="1093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手卫生时机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17" r="191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手卫生方法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17" r="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在接触患者、进行诊疗操作、接触医疗废物等关键时刻进行手卫生。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采用正确的手卫生方法，包括六步洗手法和手消毒方法。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手卫生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手套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防护服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护目镜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防护用品的使用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正确佩戴口罩，避免污染口罩外部。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在接触患者、处理医疗废物等情况下使用手套。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在接触患者血液、体液等情况下使用防护服。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在可能发生飞溅的情况下使用护目镜。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空气净化与消毒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空气净化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采用空气净化设备对空气进行过滤和消毒。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表面消毒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对物体表面、地面等进行定期消毒。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空气消毒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采用紫外线、化学消毒剂等方法对空气进行消毒。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95" r="1889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医疗废物处理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对医疗废物进行分类收集，包括感染性废物、损伤性废物等。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使用专用容器对医疗废物进行存放。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采用密闭车辆对医疗废物进行运输，防止泄漏和污染。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对医疗废物进行集中处理，包括焚烧、高温灭菌等方法。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分类收集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专用容器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密闭运输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集中处理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https://d.book118.com/888076006053006030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2024-09-06T18:48:22.268</cp:lastPrinted>
  <dcterms:created xsi:type="dcterms:W3CDTF">2024-09-06T10:48:22Z</dcterms:created>
  <dcterms:modified xsi:type="dcterms:W3CDTF">2024-09-06T10:48:24Z</dcterms:modified>
</cp:coreProperties>
</file>