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6EE5F-F77C-4156-9DF8-690587949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C0BED-FC68-4126-975B-EFF7A601D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4078F-59D4-44BF-B277-9FD6F990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6511A-3CDC-41FB-8B1E-4AF871689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6E9C5B-5953-4A94-880A-0D2B163A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FE567F-C7F4-45A8-ADA0-1968A808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4219B-39FC-42AC-8C3F-7041511DD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80DE0-BB3B-4566-B946-90A6069AA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0ADAF-A863-4885-8C60-6E71E3C2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0B950-4F88-4905-891E-D47D5B26E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33B2D-DA70-4CC4-AE75-A5A4B9BCC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7001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泌尿外科解剖学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肾脏解剖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输尿管解剖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膀胱解剖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尿道解剖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泌尿系统通过生成尿液，将体内代谢废物和多余水分排出体外，维持内环境的稳态。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4" r="1650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调节体液平衡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肾脏通过调节尿液的成分，维持水、电解质和酸碱平衡，确保机体内环境的稳定。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泌尿系统中的肾、输尿管等器官可分泌多种激素和酶类物质，参与调节机体的生理功能。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99" b="1449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26" r="176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379" b="737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7299" b="729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泌尿系统的组成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负责过滤血液、清除废物和多余水分，形成尿液。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连接肾脏和膀胱的管道，将尿液输送到膀胱。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储存尿液的器官，通过收缩和舒张控制尿液的排放。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连接膀胱和外界的管道，负责将尿液排出体外。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输尿管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膀胱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维持水盐平衡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调节血压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维持酸碱平衡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促进红细胞生成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泌尿系统的生理作用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通过调节尿液的量和成分，维持机体的水盐平衡。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通过调节尿液中的钠、钾等离子的排泄，参与血压的调节。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通过调节尿液的酸碱度，维持机体的酸碱平衡。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肾脏分泌的促红细胞生成素有助于促进红细胞的生成，维持血液的正常成分。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肾脏解剖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肾脏位于腹部的两侧，形似蚕豆。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肾脏位于腹膜后，脊柱两侧，左右各一。其外形似蚕豆，表面有一层致密的结缔组织被膜。肾脏的体积随着年龄和生理状态的变化而有所差异。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肾脏的位置和形态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肾脏由肾皮质、肾髓质和肾盂组成。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皮质是肾脏最表层的部分，富含血管和肾小球，负责过滤血液和排泄废物。肾髓质位于肾皮质的深层，主要由肾小管和集合管组成，负责重吸收尿液中的水分和电解质。肾盂是肾脏的输出部分，负责将尿液输送到输尿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肾脏的内部结构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肾脏通过肾动脉和肾静脉进行血液循环。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肾动脉是腹主动脉的分支，负责向肾脏提供富含氧气的血液。血液在肾脏中经过肾小球的过滤作用，将废物和多余的水分排泄到尿液中。随后，血液经过肾静脉回流到下腔静脉，再回到心脏。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肾脏的血液循环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肾小球是过滤血液的部位，而肾小管是重吸收尿液中的水分和电解质的主要场所。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球是一团毛细血管，位于肾皮质内，负责过滤血液，将废物和多余的水分排泄到尿液中。肾小管是由一系列盘曲、曲折的小管组成，它们沿着肾皮质深入到肾髓质中。肾小管的主要功能是重吸收尿液中的水分和电解质，维持身体的正常代谢和水平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肾小球和肾小管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输尿管解剖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https://d.book118.com/888077001066006030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2024-09-07T00:35:28.328</cp:lastPrinted>
  <dcterms:created xsi:type="dcterms:W3CDTF">2024-09-06T16:35:28Z</dcterms:created>
  <dcterms:modified xsi:type="dcterms:W3CDTF">2024-09-06T16:35:30Z</dcterms:modified>
</cp:coreProperties>
</file>