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7CB0C6-F83C-4FBB-8766-28A5379E5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135D2E-AF1E-4C08-AD9C-C829E6371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77CA81-09FA-4DEE-B9EF-CDB75FC52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C1028D-E986-41D9-A719-549648A45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FB0910-E82C-4ECD-B458-1D28B3330C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A3A649-4D82-4666-A3CC-318CEDBC28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13F822-1A17-4177-AD4B-14C481B9BD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EAF6FB-2DD3-4FB1-93BC-BE48164EBA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DFA225-5EEA-409B-A05D-C0A8F3687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C0CFAF-1BA2-4B2F-8DD4-27EA90BFA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129C8C-708D-4D5B-A65B-D561E7A9F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770030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客户营销心理学知识点归纳</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汇报人：XXX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2024-01-14</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客户营销心理学的概念</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客户消费心理</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营销策略与心理学的关系</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客户沟通与关系建立</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客户体验与忠诚度</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客户营销心理学的概念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83" r="1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客户营销心理学是一门研究消费者在营销活动中的心理现象及其行为的学科。它探讨消费者对产品、品牌、广告、销售策略等的认知、情感和行为反应，以及这些反应如何影响消费者的购买决策。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在现代市场营销中，了解消费者心理对于制定有效的营销策略至关重要。掌握客户营销心理学有助于企业更好地满足客户需求，提高客户满意度和忠诚度，从而增加市场份额和销售额。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重要性</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00" b="2000"/>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根据消费者心理需求，设计更符合目标市场的产品。</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产品设计</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通过塑造独特的品牌形象和品牌价值，建立消费者对品牌的认知和信任。</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品牌管理</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运用心理学原理，创作更具吸引力和说服力的广告内容。</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广告创意</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了解消费者购买决策过程，制定更有效的销售方法和技巧。</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销售策略</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客户营销心理学的应用领域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以传统心理学为基础，研究消费者行为和心理现象。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早期阶段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671" r="1267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发展阶段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292" r="16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现代阶段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42" r="1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随着市场营销学的发展，客户营销心理学逐渐成为一个独立的学科领域。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运用现代科技手段，如大数据、人工智能等，对消费者心理进行更深入的研究和应用。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客户营销心理学的发展历程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客户消费心理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96" r="119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9792" r="19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习惯型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理智型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经济型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冲动型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消费者行为模式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消费者根据过去的经验和习惯做出购买决策，不易受外界刺激的影响。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消费者以价格为主要考虑因素，追求物美价廉的商品。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消费者在购买过程中表现出较为冷静和理智的特点，注重商品的实用性和性价比。</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消费者易受外界刺激和广告宣传的影响，产生即兴购买行为。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购后评价</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消费者对所购买的商品进行评价和使用体验，影响未来的购买行为。</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购买决策</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消费者在评价与比较的基础上做出购买决定。</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评价与比较</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消费者对收集到的信息进行评估和比较，形成购买意向。</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问题识别</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消费者意识到自身需求或问题，开始寻找解决方案。</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信息收集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消费者通过各种渠道收集关于产品的信息，包括品牌、价格、性能等。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消费者决策过程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社会需求</a:t>
            </a:r>
          </a:p>
        </p:txBody>
      </p:sp>
      <p:sp>
        <p:nvSpPr>
          <p:cNvPr id="10" name="TextBox 10"/>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消费者注重与他人交往和归属感相关的商品和服务，如社交媒体、品牌认同等。</a:t>
            </a:r>
          </a:p>
        </p:txBody>
      </p:sp>
      <p:cxnSp>
        <p:nvCxnSpPr>
          <p:cNvPr id="11" name="Connector 11"/>
          <p:cNvCxnSpPr/>
          <p:nvPr/>
        </p:nvCxnSpPr>
        <p:spPr>
          <a:xfrm flipH="1">
            <a:off x="2993796" y="2915292"/>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2" name="Connector 12"/>
          <p:cNvCxnSpPr/>
          <p:nvPr/>
        </p:nvCxnSpPr>
        <p:spPr>
          <a:xfrm flipH="1">
            <a:off x="5189375" y="2671457"/>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7346428" y="2084183"/>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9603332" y="1096542"/>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5" name="Freeform 15"/>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基本需求</a:t>
            </a:r>
          </a:p>
        </p:txBody>
      </p:sp>
      <p:sp>
        <p:nvSpPr>
          <p:cNvPr id="21" name="TextBox 21"/>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满足生存和生理需要的商品和服务，如食物、水、住所等。</a:t>
            </a:r>
          </a:p>
        </p:txBody>
      </p:sp>
      <p:sp>
        <p:nvSpPr>
          <p:cNvPr id="22" name="TextBox 22"/>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安全需求</a:t>
            </a:r>
          </a:p>
        </p:txBody>
      </p:sp>
      <p:sp>
        <p:nvSpPr>
          <p:cNvPr id="23" name="TextBox 23"/>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消费者追求安全可靠的产品和服务，以保障自身和家庭的安全。</a:t>
            </a:r>
          </a:p>
        </p:txBody>
      </p:sp>
      <p:sp>
        <p:nvSpPr>
          <p:cNvPr id="24" name="TextBox 24"/>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尊重需求</a:t>
            </a:r>
          </a:p>
        </p:txBody>
      </p:sp>
      <p:sp>
        <p:nvSpPr>
          <p:cNvPr id="25" name="TextBox 25"/>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消费者追求地位、尊严和成就感相关的商品和服务，如豪华品牌、高端产品等。</a:t>
            </a:r>
          </a:p>
        </p:txBody>
      </p:sp>
      <p:sp>
        <p:nvSpPr>
          <p:cNvPr id="26" name="TextBox 26"/>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自我实现需求</a:t>
            </a:r>
          </a:p>
        </p:txBody>
      </p:sp>
      <p:sp>
        <p:nvSpPr>
          <p:cNvPr id="27" name="TextBox 27"/>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消费者追求实现个人价值和潜能的商品和服务，如教育、培训、咨询等。</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消费者需求与动机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消费者对商品或服务持有正面或负面的评价和情感倾向，影响其购买决策。</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态度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感知价值</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品牌形象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口碑传播</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消费者对商品或服务的价值的主观认知，包括功能价值、情感价值和社会价值等。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消费者对品牌或企业的整体印象和认知，影响其对商品或服务的评价和选择。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消费者对商品或服务的正面或负面评价通过口口相传的方式传播，影响其他潜在消费者的购买决策。</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消费者态度与感知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营销策略与心理学的关系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产品设计与消费者心理密切相关，通过深入了解消费者的需求和心理，可以更好地设计出符合市场需求的产品。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产品设计应考虑消费者的使用习惯、审美观念和心理预期，以提供符合其期望的产品外观、功能和性能。例如，针对年轻消费者群体，产品的外观设计应时尚、个性化，以满足其追求独特和个性化的需求。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产品设计与消费者心理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价格不仅是商品价值的体现，还对消费者的购买决策产生重要影响。价格策略的制定需要充分考虑消费者的心理预期和感知价值。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价格策略应根据目标市场、竞争环境和消费者群体进行差异化设置。例如，高价策略可能适用于高端市场和追求品质的消费者，低价策略则更适用于价格敏感型市场和消费者。此外，价格促销、折扣和捆绑销售等策略也能影响消费者的购买决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价格策略与消费者心理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3000" b="30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广告通过各种媒介向消费者传递产品信息、品牌形象和购买诱因。成功的广告需要准确把握消费者的心理需求和行为特点，以引起共鸣和激发购买欲望。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广告创意、画面、语言和音乐等元素都需要针对消费者的心理进行精心设计。例如，情感诉求的广告能够触动消费者的情感体验，增强品牌认同感和忠诚度；而恐惧诉求的广告则通过引发消费者的不安和担忧，促使其采取购买行动。</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广告与消费者心理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https://d.book118.com/888077003042006041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2024-09-20T00:32:38.127</cp:lastPrinted>
  <dcterms:created xsi:type="dcterms:W3CDTF">2024-09-19T16:32:38Z</dcterms:created>
  <dcterms:modified xsi:type="dcterms:W3CDTF">2024-09-19T16:32:40Z</dcterms:modified>
</cp:coreProperties>
</file>