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964EA-3E27-42A8-B5AD-E5E61A54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335B6-4930-4AED-B949-5CC798B4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3E19-EF0C-4E6E-A698-C0FF1D40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F3D6C-AFB0-4D4C-A14A-7018EF52B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639BD-BF88-4EAA-95A0-930B991E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D75F3-1B87-40E6-874B-12A18286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F3AB1-D6F6-41AB-8CA7-CFFF83B1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FEB85-8E1B-4156-B41A-B06D1A067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1D47-F249-4D2C-BB07-AAB512FA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659F5-971E-43BB-9E52-8D6ED255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DC01D-617A-4339-AF99-F34E4F63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700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培养学生的社交与合作能力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社交与合作能力的重要性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学生社交与合作能力的现状分析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培养学生社交能力的策略与方法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培养学生合作能力的策略与方法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社交与合作能力在学科教学中的渗透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家校合作共同培养学生社交与合作能力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社交与合作能力的重要性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现代企业注重团队协作，要求员工具备良好的沟通能力和合作意识。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社交媒体的普及使得人们之间的联系更加紧密，需要具备良好的社交能力以维护人际关系。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全球化趋势使得不同文化背景的人们交流更加频繁，需要具备跨文化交流的能力。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现代社会对人才的需求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良好的社交能力有助于建立健康的人际关系，提高个人的社会适应性。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在工作中，具备合作意识和社交能力的员工更容易获得晋升机会和职业发展。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积极的社交活动有助于缓解压力，提高个人的心理健康水平。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社交与合作能力对个人发展的影响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培养学生的社交与合作能力是教育的重要目标之一，有助于提高学生的综合素质。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通过培养学生的社交与合作能力，有助于他们更好地适应社会生活，融入社会。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具备社交与合作能力的学生在未来的职业发展中更具竞争力，更容易获得成功。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培养学生社交与合作能力的意义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学生社交与合作能力的现状分析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部分学生因为担心自己的表现或他人的评价而感到社交焦虑，从而避免或减少社交活动。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许多学生在与人交往时缺乏必要的社交技能，如主动与人交流、表达自己的观点、倾听他人意见等。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网络社交的影响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随着互联网的普及，学生的社交方式也发生了变化，网络社交逐渐成为主流。然而，过度依赖网络社交可能导致学生在现实生活中社交能力的下降。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学生社交能力的现状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部分学生更习惯于单独完成任务，缺乏与他人合作的意愿和意识。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缺乏合作意识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即使学生愿意与他人合作，也可能因为缺乏必要的合作技能而无法有效地进行团队合作，如分工协作、沟通协调等。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合作技能不足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当前教育环境中，竞争压力较大，学生可能更注重个人成绩和表现，而忽视团队合作的重要性。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学生合作能力的现状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教育理念的转变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传统的教育理念更注重学生的个人能力和成绩，而忽视社交和合作能力的培养。需要转变教育理念，将社交和合作能力纳入教育目标。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教育实践的不足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目前的教育实践中，针对学生社交和合作能力的培养措施相对较少，且缺乏系统性和有效性。需要加强教育实践，提供更多的培养机会和资源。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家庭教育的缺失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家庭教育在学生社交和合作能力培养中也起着重要作用。然而，部分家庭可能忽视这方面的教育，导致学生缺乏必要的社交和合作技能。需要加强家庭教育指导，提高家长对学生社交和合作能力培养的重视程度。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培养学生社交能力的策略与方法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提供多样化的社交场所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如图书馆、活动室等，鼓励学生在此类场所进行自由交流和合作。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创设模拟社交场景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通过角色扮演、情景模拟等活动，帮助学生理解和适应不同社交场合的规则和技巧。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营造积极、和谐的班级氛围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鼓励学生之间互相尊重、理解和支持，减少欺凌和排斥现象。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创设良好的社交环境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开展丰富多彩的社交活动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组织团队合作项目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让学生在团队中共同完成任务，培养团队协作精神和沟通能力。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举办社交技能培训课程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如沟通技巧、领导力培训等，帮助学生提升社交技能。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开展课外活动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如运动会、文艺汇演等，为学生提供展示自我和结交新朋友的机会。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https://d.book118.com/888077005113006030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2024-09-07T07:09:08.438</cp:lastPrinted>
  <dcterms:created xsi:type="dcterms:W3CDTF">2024-09-06T23:09:08Z</dcterms:created>
  <dcterms:modified xsi:type="dcterms:W3CDTF">2024-09-06T23:09:10Z</dcterms:modified>
</cp:coreProperties>
</file>