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FFEE6-EB50-42F3-B018-2079075E7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092C9-93DC-4D30-8F57-4860775F4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A385C-985F-4C1F-B0DA-509D9F6C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E9225-DF5E-4397-B00B-34ACB7D0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DBD32-67F7-413D-B8E0-DA7DD0AC5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56813-7748-4106-BE2C-43130D1B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78310-EB2D-4037-9CE6-026FBD755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375D8-A202-4CAB-AB54-20DF84413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84F7E-A452-4AC5-AABD-64EB155C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0333D-AB27-411C-BBBE-242BDC369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DE6EB-78B3-4240-B3D5-081E81D3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000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儿科护理中的急救技巧培训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急救基础知识与技能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常见儿科急症处理策略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儿科护理具有特殊性，需要针对儿童生长发育特点、心理特征等进行个性化护理。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儿科护理对于保障儿童健康、促进儿童生长发育具有重要意义，同时也是医疗卫生服务体系的重要组成部分。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儿科护理特点与重要性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3" b="152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儿科常见疾病包括感冒、发烧、咳嗽、哮喘、腹泻等。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儿童免疫系统尚未完全发育，容易受到病毒、细菌等感染；同时，环境因素、生活习惯等也可能对儿童健康造成影响。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儿科常见疾病及危险因素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急救技巧的重要性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急救技巧在儿科护理中至关重要，能够在紧急情况下挽救儿童生命、减轻病痛。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常用急救技巧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儿科护理中常用的急救技巧包括心肺复苏、止血、包扎、固定等。同时，针对不同病症还需掌握相应的急救措施，如高热惊厥的急救处理等。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急救技巧在儿科护理中应用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急救基础知识与技能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判断患者意识和呼吸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轻拍患者肩膀，大声呼喊患者名字，观察是否有反应。同时判断患者是否有自主呼吸，如无呼吸或呼吸不正常，立即进行心肺复苏。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将患者仰卧于硬板床或地面上，施救者站在患者一侧，双手重叠放在患者胸骨下半部，用力向下按压，使胸骨下陷至少5cm，然后迅速放松，让胸廓自行复位。按压频率应保持在每分钟100-120次。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每进行30次胸外按压后，进行2次人工呼吸。施救者一手捏住患者鼻子，另一手托起患者下颌，深吸一口气后，用口对口或口对鼻的方式将气吹入患者体内。吹气时应看到患者胸廓隆起。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心肺复苏术(CPR)操作规范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询问患者是否能发声或发出哮鸣声，以及是否能咳嗽。观察患者是否有呼吸困难、面色苍白或青紫等表现。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五次背部击打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对于意识清醒但不能发声或咳嗽的患者，令患者前倾，用手掌根部在其背上击打五次。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使用海姆立克急救法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对于意识不清或无法站立的患者，施救者站在患者身后，一手握拳，拇指朝向患者腹部，位于肋骨下端和肚脐之间的位置。另一手抓住握拳的手，快速向上推动。重复此动作直到异物排出。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气道异物梗阻解除方法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根据出血部位和出血量选择合适的止血方法，如直接压迫止血、止血带止血等。对于四肢出血，可抬高患肢并用绷带加压包扎。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包扎技巧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选择合适的敷料覆盖伤口，用绷带或三角巾进行包扎。包扎时应松紧适度，既要保证止血效果，又要避免过紧导致组织坏死。对于不同部位的伤口，应采用不同的包扎方法，如头部伤口可采用回返式包扎法。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在止血和包扎过程中，应注意保持患者体温和防止感染。对于大量出血或伤口较深的患者，应及时就医。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止血与包扎技巧讲解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常见儿科急症处理策略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将患儿头偏向一侧，解开衣领，及时清理口鼻分泌物，防止窒息。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使用镇静药物，如地西泮、苯巴比妥等，控制惊厥发作，同时注意观察患儿呼吸、心率等生命体征。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控制惊厥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72" r="195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采用物理降温和药物降温相结合的方式，如退热贴、温水擦浴、口服退热药等，将患儿体温控制在安全范围内。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高热惊厥患儿应对措施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给氧治疗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对因治疗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窒息和呼吸困难患儿处理方法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迅速评估患儿窒息和呼吸困难的原因和严重程度，如异物堵塞、喉炎、哮喘等。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给予患儿高浓度氧气吸入，改善缺氧症状，同时监测血氧饱和度。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立即清除口鼻异物，保持呼吸道通畅，必要时行气管插管或气管切开术。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针对窒息和呼吸困难的原因进行对因治疗，如使用抗生素控制感染、使用糖皮质激素缓解喉炎等。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https://d.book118.com/888100000030006035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2024-09-13T22:02:54.710</cp:lastPrinted>
  <dcterms:created xsi:type="dcterms:W3CDTF">2024-09-13T14:02:54Z</dcterms:created>
  <dcterms:modified xsi:type="dcterms:W3CDTF">2024-09-13T14:02:56Z</dcterms:modified>
</cp:coreProperties>
</file>