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6B560D-F68B-4655-9030-D9698A2E6B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7587B8-4094-4F78-94A3-64B62BA168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84F491-7371-416B-8FD6-D4682E88A9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F7A48FA-FC80-4358-BA89-46247228CB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48CB336-0E5F-4756-A04E-71ADA0B717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C8D1782-F122-441F-90A6-A6074ECC37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CDFE923-C67D-45A5-8597-48A3E3776D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FC54198-7B8B-4BE6-A238-562F0F4767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D0988EF-1A60-4D0B-8BD4-99645FBC1A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498DFB-7AA8-46AA-AAF1-788129B5F9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F5AEC5-F948-42AE-9671-00A3423638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88102000025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9475" y="1934330"/>
            <a:ext cx="59436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互联网平台商业模式痛点分析及解决方案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5421" y="4206240"/>
            <a:ext cx="240030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89655" y="4206240"/>
            <a:ext cx="272415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878292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互联网平台商业模式现状及痛点分析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解决方案一：优化用户获取与留存策略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297146" y="2519470"/>
            <a:ext cx="2792730" cy="13011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635283" y="3598652"/>
            <a:ext cx="2116455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878292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解决方案二：创新盈利模式，实现多元化收入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解决方案三：加强数据安全与隐私保护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实施步骤与保障措施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297146" y="2519470"/>
            <a:ext cx="2792730" cy="13011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635283" y="3598652"/>
            <a:ext cx="2116455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3512" b="3512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应对市场竞争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随着互联网技术的快速发展，平台商业模式竞争愈发激烈，解决痛点有助于企业在市场中保持竞争优势。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提升用户体验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优化平台商业模式可以改善用户体验，提高用户黏性和满意度。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推动创新发展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针对痛点进行改进和创新，有助于推动互联网平台的持续发展和创新。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互联网平台面临着流量获取成本高、用户留存率低的痛点，如何有效吸引和留住用户是亟待解决的问题。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流量获取困难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许多互联网平台盈利模式单一，过度依赖广告收入，缺乏多元化的盈利渠道。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盈利模式单一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随着数据量的不断增长，数据安全和隐私保护成为用户和平台共同关注的焦点，如何保障数据安全与用户隐私是一大挑战。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数据安全与隐私保护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互联网平台上服务提供者的质量良莠不齐，导致用户体验不佳，影响平台声誉。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服务质量参差不齐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痛点概述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互联网平台商业模式现状及痛点分析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当前互联网平台涵盖了电商、社交、内容、金融等多个领域，形成了多元化的商业模式。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多元化发展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竞争激烈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7651" r="17651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创新驱动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随着市场饱和度的提高，互联网平台之间的竞争愈发激烈，用户获取和留存成本不断攀升。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为了应对竞争压力，互联网平台纷纷寻求创新，通过技术升级、模式变革等方式提升竞争力。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互联网平台商业模式现状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524" r="12524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随着市场竞争加剧，用户获取成本不断上升，广告投入、营销活动等手段的效果逐渐减弱。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用户获取成本高昂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很多平台在用户获取方面投入大量资源，但用户留存率却不尽如人意，导致营销投入产出比失衡。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用户留存率低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不同用户群体对平台的需求差异较大，平台难以满足所有用户的需求，导致用户流失。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用户需求多样化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痛点一：用户获取与留存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5381" r="15381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缺乏多元化的盈利模式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除了广告和付费服务外，很多平台缺乏其他有效的盈利模式，导致收入来源单一。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广告依赖度高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很多互联网平台的主要盈利模式是广告收入，但随着用户对广告的抵触心理增强，广告收入逐渐下滑。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付费服务接受度低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尽管一些平台推出了付费会员、虚拟商品等增值服务，但用户的付费意愿并不高。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痛点二：盈利模式单一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由于技术和管理上的问题，一些平台存在数据泄露的风险，给用户和企业带来巨大损失。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5381" r="15381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2549" r="12549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2549" r="12549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数据泄露风险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部分平台在收集和使用用户数据时未充分保障用户隐私权益，引发用户不满和投诉。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隐私保护不足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目前针对互联网平台数据安全和隐私保护的法规尚不完善，导致一些平台存在违规操作的空间。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法规监管缺失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痛点三：数据安全与隐私保护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解决方案一：优化用户获取与留存策略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界面设计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简洁、直观的界面设计，降低用户学习成本，提高用户操作便捷性。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响应速度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优化平台性能，提高页面加载速度和功能响应速度，减少用户等待时间。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功能完善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根据用户需求，不断完善平台功能，提供更加全面、贴心的服务。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提升用户体验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用户画像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建立用户画像，深入了解用户需求、兴趣和行为特征。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个性化推荐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基于用户画像和大数据分析，为用户提供个性化的内容和服务推荐。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营销策略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制定有针对性的营销策略，提高用户转化率和留存率。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精准营销与个性化推荐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https://d.book118.com/888102000025006034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2024-09-12T11:08:07.629</cp:lastPrinted>
  <dcterms:created xsi:type="dcterms:W3CDTF">2024-09-12T03:08:07Z</dcterms:created>
  <dcterms:modified xsi:type="dcterms:W3CDTF">2024-09-12T03:08:09Z</dcterms:modified>
</cp:coreProperties>
</file>