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2FD73-48D5-40CF-83AE-87CA115B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DB700-7B76-4991-8ABE-EAABA848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21EE8-5635-4F52-8256-507B701B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995AA-19C9-4CD1-B9F3-DC327A30A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B533AC-4F38-456C-9515-C81187B03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CA8CB-0269-4C92-A4BF-96D7C1E7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86DBD-1AB7-49DB-98E9-AABAFBD5C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AB3B5-F95C-48F4-A3D1-B9DD7DF1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3DB4B-397A-47E3-AB16-DD82EC229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868C8-A703-478F-B45D-C5CA5015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5D4DB-06EC-45D4-BB4F-429EAAAE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202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线上零售商人员培训社区运营与用户参与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社区运营概述与重要性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构建良好社区环境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提升用户参与度策略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应对挑战与解决问题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社区运营概述与重要性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社区运营定义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社区运营是指通过一系列策略和活动，促进线上社区内用户之间的互动、交流和合作，提升社区的活跃度和用户黏性，从而实现社区的长期发展和商业价值。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社区运营目标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建立积极、健康的社区氛围，吸引和留住目标用户群体，提升用户对社区的认同感和归属感，促进用户参与和内容贡献，推动社区与商业目标的紧密结合。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社区运营定义及目标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社区运营在电商领域应用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用户获取与留存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通过社区运营吸引潜在用户，提供有价值的内容和服务，将用户转化为忠实顾客，并实现顾客留存和复购。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品牌建设与口碑传播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借助社区力量打造品牌形象，传递品牌价值观，引导用户产生积极的口碑传播，提升品牌知名度和美誉度。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产品推广与销售促进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结合社区特点和用户需求，进行精准的产品推广和营销活动，提高产品曝光度和购买转化率。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提供优质内容与服务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营造互动氛围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设立激励机制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培养用户参与意识与习惯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持续输出有价值、有趣、有深度的内容，满足用户需求，激发用户参与兴趣和动力。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通过积分、勋章、排名等激励手段，鼓励用户积极参与社区活动，贡献自己的智慧和力量。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鼓励用户之间的互动和交流，建立互助互信的社区氛围，让用户感受到归属感和成就感。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策划丰富多彩的线上活动，如话题讨论、知识竞赛、达人分享等，吸引用户参与并提高用户黏性。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构建良好社区环境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通过图文、视频、直播等多种形式展示商品信息和用户评价，提高内容吸引力。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多样化内容呈现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互动功能设计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基于用户历史行为和偏好，构建个性化推荐算法，为用户提供定制化的商品和服务推荐。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设置点赞、评论、分享等互动功能，鼓励用户之间交流和分享购物体验，增强社区活跃度。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设计吸引力强、互动性高社区平台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制定详细的社区规则和用户协议，明确禁止恶意攻击、虚假宣传等行为，维护健康交流环境。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32" b="283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明确社区准则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设立用户信用评分机制，根据用户行为表现进行奖惩，激励用户遵守社区规则。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建立信用体系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设立专职社区管理人员，对用户投诉和违规行为进行及时响应和处理，确保社区秩序井然。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及时响应与处理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制定合理规则，确保秩序井然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通过积分奖励等方式鼓励用户发表正面、建设性的评价和建议，促进社区氛围积极向上。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鼓励正面评价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策划各类线上活动如话题讨论、晒单分享等，激发用户参与热情，增强社区凝聚力。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设立专门的问题解答区和新手帮助区，鼓励老用户帮助新用户解决问题，形成友善互助的社区氛围。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提供互助支持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营造积极向上、友善互助氛围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提升用户参与度策略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保持社区内容的新鲜度和活跃度，定期发布新的主题和话题，引导用户参与讨论和互动。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鼓励社区成员创作和分享有价值的内容，如产品使用心得、购物经验分享等，提升用户对社区的认同感和归属感。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推广优质内容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通过社交媒体、邮件、短信等多渠道推广社区内的优质内容，吸引更多潜在用户关注和参与。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49" r="1254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优质内容创作与分享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组织线下聚会、产品体验会、专家讲座等活动，让用户有机会面对面交流，增强彼此之间的联系和信任。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活动奖励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设立活动奖励机制，对积极参与活动的用户给予一定的奖励和认可，提高用户的参与度和忠诚度。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举办线上征文比赛、话题讨论、问答互动等活动，激发用户的参与热情，增加用户之间的互动和交流。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42" r="3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举办线上线下活动，增强凝聚力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https://d.book118.com/888102023007006036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2024-09-15T03:57:31.740</cp:lastPrinted>
  <dcterms:created xsi:type="dcterms:W3CDTF">2024-09-14T19:57:31Z</dcterms:created>
  <dcterms:modified xsi:type="dcterms:W3CDTF">2024-09-14T19:57:33Z</dcterms:modified>
</cp:coreProperties>
</file>