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773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87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3.xml" /><Relationship Id="rId3" Type="http://schemas.openxmlformats.org/officeDocument/2006/relationships/image" Target="../media/image6.png" /><Relationship Id="rId4" Type="http://schemas.openxmlformats.org/officeDocument/2006/relationships/tags" Target="../tags/tag14.xml" /><Relationship Id="rId5" Type="http://schemas.openxmlformats.org/officeDocument/2006/relationships/image" Target="../media/image7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image" Target="../media/image2.png" /><Relationship Id="rId4" Type="http://schemas.openxmlformats.org/officeDocument/2006/relationships/tags" Target="../tags/tag51.xml" /><Relationship Id="rId5" Type="http://schemas.openxmlformats.org/officeDocument/2006/relationships/image" Target="../media/image3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BE19E-982D-4971-996D-A5019CB16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6FEE7-F396-405F-A411-50A9F049C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0C8F9-04C3-40BE-8625-C320C4676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57E2F-EE66-4C54-BD4C-48BD0A6E5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9F9E0F-E9B5-426B-BD5F-D13FEB944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406FAF-7043-4E3A-828F-8560CC0FB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910BE4-A42F-4F9D-9AA2-FDBD961F9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4A823-7C15-4343-AC1C-72921F06E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ACF99-4AD5-40D1-B5CB-013E42DA8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88539-D11A-44AD-8649-1AD0F6CA9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29F3B-5C6D-4728-A51C-D71A99190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705"/>
            <a:ext cx="12192000" cy="6861412"/>
          </a:xfrm>
          <a:prstGeom prst="rect">
            <a:avLst/>
          </a:prstGeom>
        </p:spPr>
      </p:pic>
      <p:pic>
        <p:nvPicPr>
          <p:cNvPr id="2097157" name="Image 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796492" y="3007905"/>
            <a:ext cx="2395478" cy="3099493"/>
          </a:xfrm>
          <a:prstGeom prst="rect">
            <a:avLst/>
          </a:prstGeom>
        </p:spPr>
      </p:pic>
      <p:pic>
        <p:nvPicPr>
          <p:cNvPr id="2097159" name="Image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259877" y="4510515"/>
            <a:ext cx="6459563" cy="2345191"/>
          </a:xfrm>
          <a:prstGeom prst="rect">
            <a:avLst/>
          </a:prstGeom>
        </p:spPr>
      </p:pic>
      <p:pic>
        <p:nvPicPr>
          <p:cNvPr id="2097161" name="Image 3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867344" y="258620"/>
            <a:ext cx="5613831" cy="2816058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838199" y="855892"/>
            <a:ext cx="5613831" cy="2816058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838200" y="3806250"/>
            <a:ext cx="5613830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署名占位符 10"/>
          <p:cNvSpPr>
            <a:spLocks noGrp="1"/>
          </p:cNvSpPr>
          <p:nvPr userDrawn="1">
            <p:ph type="body" sz="quarter" idx="17" hasCustomPrompt="1"/>
            <p:custDataLst>
              <p:tags r:id="rId11"/>
            </p:custDataLst>
          </p:nvPr>
        </p:nvSpPr>
        <p:spPr>
          <a:xfrm>
            <a:off x="838169" y="4627964"/>
            <a:ext cx="5613829" cy="504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46" y="0"/>
            <a:ext cx="3867912" cy="6858000"/>
          </a:xfrm>
          <a:prstGeom prst="rect">
            <a:avLst/>
          </a:prstGeom>
        </p:spPr>
      </p:pic>
      <p:pic>
        <p:nvPicPr>
          <p:cNvPr id="2097165" name="Image 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46" y="4704588"/>
            <a:ext cx="2208276" cy="2153412"/>
          </a:xfrm>
          <a:prstGeom prst="rect">
            <a:avLst/>
          </a:prstGeom>
        </p:spPr>
      </p:pic>
      <p:pic>
        <p:nvPicPr>
          <p:cNvPr id="2097167" name="Image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46" y="0"/>
            <a:ext cx="4558284" cy="1321308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839788" y="1165026"/>
            <a:ext cx="2382383" cy="4527949"/>
          </a:xfrm>
        </p:spPr>
        <p:txBody>
          <a:bodyPr vert="horz" anchor="ctr">
            <a:normAutofit/>
          </a:bodyPr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5481828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104016" y="1999119"/>
            <a:ext cx="6367550" cy="3770551"/>
          </a:xfrm>
        </p:spPr>
        <p:txBody>
          <a:bodyPr anchor="t">
            <a:normAutofit/>
          </a:bodyPr>
          <a:lstStyle>
            <a:lvl1pPr algn="r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86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5101616" y="647420"/>
            <a:ext cx="6367550" cy="1224000"/>
          </a:xfrm>
        </p:spPr>
        <p:txBody>
          <a:bodyPr anchor="ctr">
            <a:noAutofit/>
          </a:bodyPr>
          <a:lstStyle>
            <a:lvl1pPr marL="0" indent="0" algn="r">
              <a:buNone/>
              <a:defRPr sz="8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7883" y="217125"/>
            <a:ext cx="10515600" cy="6552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 noProof="1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1200785"/>
            <a:ext cx="10515600" cy="497713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40105" y="217805"/>
            <a:ext cx="10515600" cy="655200"/>
          </a:xfrm>
        </p:spPr>
        <p:txBody>
          <a:bodyPr anchor="ctr" anchorCtr="0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bg>
      <p:bgRef idx="1001">
        <a:schemeClr val="bg1"/>
      </p:bgRef>
    </p:bg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73" name="Image 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796780" y="3007995"/>
            <a:ext cx="2395220" cy="3098165"/>
          </a:xfrm>
          <a:prstGeom prst="rect">
            <a:avLst/>
          </a:prstGeom>
        </p:spPr>
      </p:pic>
      <p:pic>
        <p:nvPicPr>
          <p:cNvPr id="2097175" name="Image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260090" y="4509770"/>
            <a:ext cx="6459855" cy="2343785"/>
          </a:xfrm>
          <a:prstGeom prst="rect">
            <a:avLst/>
          </a:prstGeom>
        </p:spPr>
      </p:pic>
      <p:pic>
        <p:nvPicPr>
          <p:cNvPr id="2097177" name="Image 3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867400" y="260350"/>
            <a:ext cx="5614035" cy="2814955"/>
          </a:xfrm>
          <a:prstGeom prst="rect">
            <a:avLst/>
          </a:prstGeom>
        </p:spPr>
      </p:pic>
      <p:sp>
        <p:nvSpPr>
          <p:cNvPr id="1048748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38200" y="944792"/>
            <a:ext cx="5029144" cy="2814658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4265250"/>
            <a:ext cx="5029144" cy="1800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9.png" /><Relationship Id="rId13" Type="http://schemas.openxmlformats.org/officeDocument/2006/relationships/tags" Target="../tags/tag56.xml" /><Relationship Id="rId14" Type="http://schemas.openxmlformats.org/officeDocument/2006/relationships/tags" Target="../tags/tag57.xml" /><Relationship Id="rId15" Type="http://schemas.openxmlformats.org/officeDocument/2006/relationships/tags" Target="../tags/tag58.xml" /><Relationship Id="rId16" Type="http://schemas.openxmlformats.org/officeDocument/2006/relationships/tags" Target="../tags/tag59.xml" /><Relationship Id="rId17" Type="http://schemas.openxmlformats.org/officeDocument/2006/relationships/tags" Target="../tags/tag60.xml" /><Relationship Id="rId18" Type="http://schemas.openxmlformats.org/officeDocument/2006/relationships/tags" Target="../tags/tag61.xml" /><Relationship Id="rId19" Type="http://schemas.openxmlformats.org/officeDocument/2006/relationships/tags" Target="../tags/tag6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Image 0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293485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4622">
                <a:moveTo>
                  <a:pt x="19200" y="3725"/>
                </a:moveTo>
                <a:lnTo>
                  <a:pt x="19200" y="4622"/>
                </a:lnTo>
                <a:lnTo>
                  <a:pt x="18317" y="4622"/>
                </a:lnTo>
                <a:lnTo>
                  <a:pt x="18326" y="4622"/>
                </a:lnTo>
                <a:cubicBezTo>
                  <a:pt x="18811" y="4609"/>
                  <a:pt x="19200" y="4213"/>
                  <a:pt x="19200" y="3725"/>
                </a:cubicBezTo>
                <a:close/>
                <a:moveTo>
                  <a:pt x="0" y="0"/>
                </a:moveTo>
                <a:lnTo>
                  <a:pt x="19200" y="0"/>
                </a:lnTo>
                <a:lnTo>
                  <a:pt x="19200" y="2279"/>
                </a:lnTo>
                <a:cubicBezTo>
                  <a:pt x="19200" y="1784"/>
                  <a:pt x="18798" y="1382"/>
                  <a:pt x="18303" y="1382"/>
                </a:cubicBezTo>
                <a:lnTo>
                  <a:pt x="898" y="1382"/>
                </a:lnTo>
                <a:cubicBezTo>
                  <a:pt x="403" y="1382"/>
                  <a:pt x="1" y="1784"/>
                  <a:pt x="1" y="2279"/>
                </a:cubicBezTo>
                <a:lnTo>
                  <a:pt x="1" y="3725"/>
                </a:lnTo>
                <a:cubicBezTo>
                  <a:pt x="1" y="4213"/>
                  <a:pt x="390" y="4609"/>
                  <a:pt x="875" y="4622"/>
                </a:cubicBezTo>
                <a:lnTo>
                  <a:pt x="884" y="4622"/>
                </a:lnTo>
                <a:lnTo>
                  <a:pt x="0" y="4622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217170"/>
            <a:ext cx="8287385" cy="655320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212215"/>
            <a:ext cx="10515600" cy="496506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763" r:id="rId2"/>
    <p:sldLayoutId id="2147492764" r:id="rId3"/>
    <p:sldLayoutId id="2147492765" r:id="rId4"/>
    <p:sldLayoutId id="2147492766" r:id="rId5"/>
    <p:sldLayoutId id="2147492767" r:id="rId6"/>
    <p:sldLayoutId id="2147492768" r:id="rId7"/>
    <p:sldLayoutId id="2147492769" r:id="rId8"/>
    <p:sldLayoutId id="2147492770" r:id="rId9"/>
    <p:sldLayoutId id="2147492771" r:id="rId10"/>
    <p:sldLayoutId id="214749277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ea"/>
          <a:ea typeface="+mj-ea"/>
          <a:cs typeface="汉仪粗圆简" panose="0201060000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tags" Target="../tags/tag67.xml" /><Relationship Id="rId20" Type="http://schemas.openxmlformats.org/officeDocument/2006/relationships/tags" Target="../tags/tag85.xml" /><Relationship Id="rId21" Type="http://schemas.openxmlformats.org/officeDocument/2006/relationships/tags" Target="../tags/tag86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03036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大班健康活动好玩的高跷教案反思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汇报人：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1165026"/>
            <a:ext cx="2382383" cy="4527949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0" name="序号"/>
          <p:cNvSpPr txBox="1"/>
          <p:nvPr>
            <p:custDataLst>
              <p:tags r:id="rId3"/>
            </p:custDataLst>
          </p:nvPr>
        </p:nvSpPr>
        <p:spPr>
          <a:xfrm>
            <a:off x="4052570" y="1011555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01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62" name="项标题"/>
          <p:cNvSpPr txBox="1"/>
          <p:nvPr>
            <p:custDataLst>
              <p:tags r:id="rId4"/>
            </p:custDataLst>
          </p:nvPr>
        </p:nvSpPr>
        <p:spPr>
          <a:xfrm>
            <a:off x="6690360" y="1011555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64" name="Shape 0"/>
          <p:cNvSpPr/>
          <p:nvPr>
            <p:custDataLst>
              <p:tags r:id="rId5"/>
            </p:custDataLst>
          </p:nvPr>
        </p:nvSpPr>
        <p:spPr>
          <a:xfrm>
            <a:off x="4542790" y="1697355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66" name="序号"/>
          <p:cNvSpPr txBox="1"/>
          <p:nvPr>
            <p:custDataLst>
              <p:tags r:id="rId6"/>
            </p:custDataLst>
          </p:nvPr>
        </p:nvSpPr>
        <p:spPr>
          <a:xfrm>
            <a:off x="4052570" y="1915160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02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68" name="项标题"/>
          <p:cNvSpPr txBox="1"/>
          <p:nvPr>
            <p:custDataLst>
              <p:tags r:id="rId7"/>
            </p:custDataLst>
          </p:nvPr>
        </p:nvSpPr>
        <p:spPr>
          <a:xfrm>
            <a:off x="6690360" y="1915160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活动目标达成情况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70" name="Shape 0"/>
          <p:cNvSpPr/>
          <p:nvPr>
            <p:custDataLst>
              <p:tags r:id="rId8"/>
            </p:custDataLst>
          </p:nvPr>
        </p:nvSpPr>
        <p:spPr>
          <a:xfrm>
            <a:off x="4542790" y="2600960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72" name="序号"/>
          <p:cNvSpPr txBox="1"/>
          <p:nvPr>
            <p:custDataLst>
              <p:tags r:id="rId9"/>
            </p:custDataLst>
          </p:nvPr>
        </p:nvSpPr>
        <p:spPr>
          <a:xfrm>
            <a:off x="4052570" y="2818765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03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74" name="项标题"/>
          <p:cNvSpPr txBox="1"/>
          <p:nvPr>
            <p:custDataLst>
              <p:tags r:id="rId10"/>
            </p:custDataLst>
          </p:nvPr>
        </p:nvSpPr>
        <p:spPr>
          <a:xfrm>
            <a:off x="6690360" y="2818765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活动过程反思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76" name="Shape 0"/>
          <p:cNvSpPr/>
          <p:nvPr>
            <p:custDataLst>
              <p:tags r:id="rId11"/>
            </p:custDataLst>
          </p:nvPr>
        </p:nvSpPr>
        <p:spPr>
          <a:xfrm>
            <a:off x="4542790" y="3504565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78" name="序号"/>
          <p:cNvSpPr txBox="1"/>
          <p:nvPr>
            <p:custDataLst>
              <p:tags r:id="rId12"/>
            </p:custDataLst>
          </p:nvPr>
        </p:nvSpPr>
        <p:spPr>
          <a:xfrm>
            <a:off x="4052570" y="3722370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04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80" name="项标题"/>
          <p:cNvSpPr txBox="1"/>
          <p:nvPr>
            <p:custDataLst>
              <p:tags r:id="rId13"/>
            </p:custDataLst>
          </p:nvPr>
        </p:nvSpPr>
        <p:spPr>
          <a:xfrm>
            <a:off x="6690360" y="3722370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活动效果评估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82" name="Shape 0"/>
          <p:cNvSpPr/>
          <p:nvPr>
            <p:custDataLst>
              <p:tags r:id="rId14"/>
            </p:custDataLst>
          </p:nvPr>
        </p:nvSpPr>
        <p:spPr>
          <a:xfrm>
            <a:off x="4542790" y="4408170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序号"/>
          <p:cNvSpPr txBox="1"/>
          <p:nvPr>
            <p:custDataLst>
              <p:tags r:id="rId15"/>
            </p:custDataLst>
          </p:nvPr>
        </p:nvSpPr>
        <p:spPr>
          <a:xfrm>
            <a:off x="4052570" y="4625975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05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86" name="项标题"/>
          <p:cNvSpPr txBox="1"/>
          <p:nvPr>
            <p:custDataLst>
              <p:tags r:id="rId16"/>
            </p:custDataLst>
          </p:nvPr>
        </p:nvSpPr>
        <p:spPr>
          <a:xfrm>
            <a:off x="6690360" y="4625975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改进意见和建议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88" name="Shape 0"/>
          <p:cNvSpPr/>
          <p:nvPr>
            <p:custDataLst>
              <p:tags r:id="rId17"/>
            </p:custDataLst>
          </p:nvPr>
        </p:nvSpPr>
        <p:spPr>
          <a:xfrm>
            <a:off x="4542790" y="5311775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90" name="序号"/>
          <p:cNvSpPr txBox="1"/>
          <p:nvPr>
            <p:custDataLst>
              <p:tags r:id="rId18"/>
            </p:custDataLst>
          </p:nvPr>
        </p:nvSpPr>
        <p:spPr>
          <a:xfrm>
            <a:off x="4052570" y="5529580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06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92" name="项标题"/>
          <p:cNvSpPr txBox="1"/>
          <p:nvPr>
            <p:custDataLst>
              <p:tags r:id="rId19"/>
            </p:custDataLst>
          </p:nvPr>
        </p:nvSpPr>
        <p:spPr>
          <a:xfrm>
            <a:off x="6690360" y="5529580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总结与展望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94" name="Shape 0"/>
          <p:cNvSpPr/>
          <p:nvPr>
            <p:custDataLst>
              <p:tags r:id="rId20"/>
            </p:custDataLst>
          </p:nvPr>
        </p:nvSpPr>
        <p:spPr>
          <a:xfrm>
            <a:off x="4542790" y="6215380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https://d.book118.com/888103036052006025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  <p:tag name="KSO_WM_TEMPLATE_THUMBS_INDEX" val="1、9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SLIDE_ID" val="custom202312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  <p:tag name="KSO_WM_TEMPLATE_THUMBS_INDEX" val="1、9"/>
</p:tagLst>
</file>

<file path=ppt/tags/tag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1_2"/>
  <p:tag name="KSO_WM_UNIT_INDEX" val="1_1_2"/>
  <p:tag name="KSO_WM_UNIT_LAYERLEVEL" val="1_1_1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2_2"/>
  <p:tag name="KSO_WM_UNIT_INDEX" val="1_2_2"/>
  <p:tag name="KSO_WM_UNIT_LAYERLEVEL" val="1_1_1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3_2"/>
  <p:tag name="KSO_WM_UNIT_INDEX" val="1_3_2"/>
  <p:tag name="KSO_WM_UNIT_LAYERLEVEL" val="1_1_1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4_2"/>
  <p:tag name="KSO_WM_UNIT_INDEX" val="1_4_2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5_2"/>
  <p:tag name="KSO_WM_UNIT_INDEX" val="1_5_2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6_2"/>
  <p:tag name="KSO_WM_UNIT_INDEX" val="1_6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4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1">
      <a:dk1>
        <a:srgbClr val="000000"/>
      </a:dk1>
      <a:lt1>
        <a:srgbClr val="FFFFFF"/>
      </a:lt1>
      <a:dk2>
        <a:srgbClr val="3A0C00"/>
      </a:dk2>
      <a:lt2>
        <a:srgbClr val="FFFFFF"/>
      </a:lt2>
      <a:accent1>
        <a:srgbClr val="FF7526"/>
      </a:accent1>
      <a:accent2>
        <a:srgbClr val="E23C83"/>
      </a:accent2>
      <a:accent3>
        <a:srgbClr val="A010F8"/>
      </a:accent3>
      <a:accent4>
        <a:srgbClr val="E62E19"/>
      </a:accent4>
      <a:accent5>
        <a:srgbClr val="EFC203"/>
      </a:accent5>
      <a:accent6>
        <a:srgbClr val="66CB55"/>
      </a:accent6>
      <a:hlink>
        <a:srgbClr val="304FFE"/>
      </a:hlink>
      <a:folHlink>
        <a:srgbClr val="492067"/>
      </a:folHlink>
    </a:clrScheme>
    <a:fontScheme name="主题字体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noFill/>
        <a:ln w="12700">
          <a:solidFill>
            <a:schemeClr val="accent1">
              <a:lumMod val="50000"/>
              <a:alpha val="60000"/>
            </a:schemeClr>
          </a:solidFill>
          <a:prstDash val="solid"/>
        </a:ln>
      </a:spPr>
      <a:bodyPr/>
      <a:lstStyle/>
    </a:lnDef>
    <a:txDef>
      <a:spPr>
        <a:noFill/>
      </a:spPr>
      <a:bodyPr anchor="ctr" anchorCtr="0" bIns="0" lIns="0" rIns="0" rtlCol="0" tIns="0" wrap="square">
        <a:normAutofit/>
      </a:bodyPr>
      <a:lstStyle>
        <a:defPPr algn="r">
          <a:lnSpc>
            <a:spcPct val="100000"/>
          </a:lnSpc>
          <a:defRPr altLang="en-US" b="1" dirty="0" sz="2400" lang="zh-CN" spc="300">
            <a:solidFill>
              <a:schemeClr val="accent1">
                <a:lumMod val="50000"/>
              </a:schemeClr>
            </a:solidFill>
            <a:latin typeface="+mj-ea"/>
            <a:ea typeface="+mj-ea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汉仪粗圆简</vt:lpstr>
      <vt:lpstr>Office Theme</vt:lpstr>
      <vt:lpstr>大班健康活动好玩的高跷教案反思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2024-09-02T00:30:12.154</cp:lastPrinted>
  <dcterms:created xsi:type="dcterms:W3CDTF">2024-09-01T16:30:12Z</dcterms:created>
  <dcterms:modified xsi:type="dcterms:W3CDTF">2024-09-01T16:30:14Z</dcterms:modified>
</cp:coreProperties>
</file>