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5D35C-DAD0-4A8D-8939-D51F5BC14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1633B-0AB1-47BD-8BCF-AA19D328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BC7E1-58CC-4C80-A8DD-4906C70D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DF220-696C-43E9-93A7-EB6CCAE7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98A9F-BFA7-4BAB-B25F-B3B8AF8A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A8E06-5D43-4D96-AB85-8A1B548C5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97185-204B-4092-88AE-FB86903C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8870F-F98D-4E68-854C-CE904A97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36471-BC3E-4D9C-B1C0-155EFD5CA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056E-A92F-405D-9745-80B60C61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6BB17-4B3E-483C-81C6-A29C641C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306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户外素质拓展训练感言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拓展训练过程中的体验与感受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拓展训练带来的收获与改变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对拓展训练的反思与建议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户外素质拓展训练通常以小组形式进行，通过共同完成各种任务和挑战，增强团队成员之间的信任、沟通和协作能力。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提升团队合作能力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在户外环境中，参与者需要克服各种身体和心理上的障碍，挑战自我极限，培养坚韧不拔、勇往直前的精神品质。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挑战自我极限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户外活动有助于缓解压力、放松心情，同时锻炼身体、提高身体素质，对身心健康具有积极影响。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户外素质拓展训练为参与者提供了一个开放、包容的交流平台，有助于增进彼此之间的了解和信任，促进人际交往和团队协作。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通过完成一个个看似不可能的任务，参与者能够不断挑战自我、超越自我，从而增强自信心和自尊心。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在户外素质拓展训练中，参与者需要不断尝试新的方法、新的思路来解决问题，从而培养创新意识和创新能力。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面对复杂多变的环境和任务，参与者需要学会分析问题、制定计划、执行计划并解决问题，从而提高解决问题的能力。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拓展训练的意义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拓展训练过程中的体验与感受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1" b="27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挑战自我，突破极限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超越自我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在训练过程中，我不断挑战自己的体能和心理素质，通过攀爬、跳跃等高强度运动，实现了自我超越。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突破极限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经过反复练习和不断尝试，我成功完成了许多看似不可能的任务，如高空滑索、悬崖速降等，深刻体会到了突破极限的成就感。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在教练的悉心指导下，我逐渐发现了自己潜在的优点和能力，如领导力、创造力等，为未来的成长奠定了基础。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每个成员都充分发挥自己的特长，合理分工，相互协作，共同为团队的胜利贡献力量。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在团队项目中，我们彼此信任、积极沟通，共同面对困难与挑战，建立了深厚的友谊。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通过团队合作，我们不仅取得了优异的成绩，还在相互学习、共同进步的过程中，实现了个人和团队的共同成长。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606" r="2160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团队合作，共同成长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在训练过程中，我深刻体会到了坚持不懈的重要性。只有不断尝试、勇往直前，才能最终取得成功。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珍惜当下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拓展训练让我更加珍惜当下的生活和身边的亲朋好友。我明白了要把握每一个瞬间，珍惜与身边人共度的时光。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拓展训练让我学会了如何勇敢面对恐惧和挑战，以积极的心态去迎接生活中的种种困难。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心灵启迪，感悟人生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拓展训练带来的收获与改变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https://d.book118.com/888103066135006042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2024-09-22T06:14:51.110</cp:lastPrinted>
  <dcterms:created xsi:type="dcterms:W3CDTF">2024-09-21T22:14:51Z</dcterms:created>
  <dcterms:modified xsi:type="dcterms:W3CDTF">2024-09-21T22:14:53Z</dcterms:modified>
</cp:coreProperties>
</file>