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9A0E4-9FE8-4FF2-A121-0605DD8FD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859CD-6D28-461E-A3F6-4EAEDB1BB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EB5AD-EC52-40F4-AF4A-E00B2281D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618E0-BC0F-477A-8F60-3E5188D0B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F2704C-31C1-4ACD-AC1F-77B7F38D7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5A809B-24B0-4D24-B9F5-87312A710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31AA62-8999-4CFD-87AA-4199B462E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000DC-5A36-4FE2-A2F9-47087C36E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D64F0-5EDD-4B38-B6A3-0D1011234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B990F-2AC2-4026-BDCC-011DB2498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1106A-EA37-43A6-82A2-513ED916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04022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企业规章制度的合理与公正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企业规章制度的合理性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企业规章制度的公正性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企业规章制度实施的评价指标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135" b="271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984" b="139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明确企业管理原则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规章制度是企业内部管理的基础，旨在明确各级员工的行为准则和工作职责，确保企业高效、有序地运转。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随着市场竞争的加剧和法律法规的不断完善，企业需要不断调整和优化内部规章制度，以适应市场变化并降低法律风险。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合理的规章制度有助于提升企业的管理水平和形象，增强客户、合作伙伴和投资者的信任度。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12" r="1721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规章制度能够明确员工在工作中的行为规范，引导员工遵守企业价值观和职业道德，减少工作失误和违规行为。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通过规章制度的约束和引导，员工能够更加高效地开展工作，减少不必要的沟通和协调成本，提高企业的整体运营效率。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规章制度能够明确企业和员工之间的权利和义务，有效防范和解决劳动纠纷，保障企业的合法权益和稳定发展。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保障企业权益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规章制度是企业文化的重要组成部分，能够传递企业的核心价值观和管理理念，促进企业内部文化的形成和发展。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塑造企业文化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企业规章制度的合理性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规章制度应明确企业、员工等各方的权利、义务和责任，避免产生法律纠纷。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企业规章制度必须符合国家法律法规的规定，不得与之相抵触或违背。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规章制度应遵循行业规范、标准等要求，确保企业在合法合规的框架内运营。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规章制度与法律法规的符合性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价值观一致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规章制度应体现企业的核心价值观，促进员工对企业文化的认同和践行。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行为准则相符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规章制度作为企业文化的具体表现，应与企业的行为准则相符合，规范员工行为。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推动文化落地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合理的规章制度有助于企业文化的落地和深化，形成独特的企业文化氛围。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规章制度与企业文化的契合度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规章制度应充分保障员工的合法权益，如劳动报酬、休息休假、劳动安全等。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合理的规章制度应建立激励机制，激发员工的积极性和创造力，促进企业发展。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规章制度应遵循公平公正的原则，确保员工在制度面前享有平等的权利和机会。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规章制度与员工利益的平衡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企业规章制度的公正性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规章制度应明确具体，避免含糊不清的表述，确保员工能够准确理解并遵守。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宣传与教育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企业应通过培训、宣传等方式，确保员工对规章制度有充分的认识和理解。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企业应确保规章制度的内容对全体员工公开，让员工充分了解企业的管理要求和规范。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5958" b="595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规章制度的公开透明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规章制度应适用于所有员工，不得因个人身份、地位等因素而有所偏袒或歧视。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一视同仁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在执行规章制度时，企业应确保对所有员工一视同仁，不偏袒任何一方。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公正裁决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对于违反规章制度的员工，企业应依据事实进行公正裁决，确保处理结果的公正性。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规章制度的平等适用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https://d.book118.com/888104022043006027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2024-09-05T02:38:17.639</cp:lastPrinted>
  <dcterms:created xsi:type="dcterms:W3CDTF">2024-09-04T18:38:17Z</dcterms:created>
  <dcterms:modified xsi:type="dcterms:W3CDTF">2024-09-04T18:38:19Z</dcterms:modified>
</cp:coreProperties>
</file>