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CA0FD-B453-42F1-B992-DB82D2D90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BE6CC-1DA4-4E12-AD12-1B0B5DA65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9601D-D497-4AA3-8EE0-696E3421D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980E6-A39F-4C65-B334-D244FC39F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2D5AD-4E94-49F8-903C-8BC21628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9FAA1-DB24-46BD-8A0A-C16A1081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220CE-4B45-45AF-8E8F-1459FA63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E5277-20D8-4BAB-BB80-26D3BFDE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B9C05-6006-4EFD-ACD9-290FC77BE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20265-A77C-44BC-8689-D24EB2A09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A5DD3-A319-40C0-B21C-C7051858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5050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UGNX三维建模实例教程项目三零实体建模设计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项目介绍与背景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三维建模基础知识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UGNX软件介绍及基本操作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零实体建模设计方法与技巧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实例演示：零实体建模设计过程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项目总结与展望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项目介绍与背景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随着制造业的快速发展，三维建模技术在产品设计、制造和仿真等方面发挥着越来越重要的作用。UGNX作为一款功能强大的三维CAD软件，被广泛应用于各个领域。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技术发展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UGNX软件不断升级，新版本在建模、渲染、动画等方面都有显著提升，使得设计师能够更加方便、高效地完成复杂的三维建模任务。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教育教学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为了让更多学生掌握三维建模技术，很多高校和培训机构都开设了相关课程。本教程项目旨在通过实例教学的方式，帮助学生快速掌握UGNX三维建模的基本方法和技巧。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通过本项目的学习，学生应掌握UGNX软件的基本操作、常用命令和建模技巧。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知识目标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能力目标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情感目标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79" r="154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学生应具备独立完成简单三维模型设计的能力，并能够运用所学知识解决实际工程问题。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培养学生对三维建模技术的兴趣和热情，提高学生的审美能力和创新意识。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本项目将涵盖UGNX软件的基本操作、草图绘制、实体建模、曲面建模、装配设计等内容。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722" r="1472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重点讲解实体建模和曲面建模的方法和技巧，以及装配设计的基本流程。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教学重点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针对复杂模型的建模方法和技巧进行深入探讨，提高学生的建模能力和解决问题的能力。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教学难点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三维建模基础知识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三维建模技术广泛应用于游戏开发、影视制作、工业设计、建筑设计等领域。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三维建模是指利用计算机技术，在虚拟的三维空间中创建、编辑、渲染三维模型的过程。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三维模型是计算机图形学中的基本元素，可以表示现实世界中的物体、场景等。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三维建模概念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影视制作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三维建模在影视制作中用于创建特效、场景、角色等，提高视觉效果和真实感。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三维建模在建筑设计中用于创建建筑模型、进行空间分析和可视化展示等。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工业设计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三维建模可用于产品设计和制造过程中的原型制作、模拟分析、优化设计等。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游戏开发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三维建模是游戏开发中的重要环节，用于创建游戏场景、角色、道具等。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三维建模应用领域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UGNX是一款功能强大的三维CAD/CAM/CAE软件，提供了一套完整的三维建模、装配、渲染和仿真工具。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Blender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Blender是一款开源的三维图形软件，支持建模、动画、渲染等功能，广泛应用于影视制作和游戏开发等领域。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SolidWorks是一款流行的三维CAD软件，专注于机械设计领域，提供易于使用的建模和分析工具。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Maya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Maya是一款专业的三维动画软件，提供高级的建模、动画和渲染工具，被广泛应用于影视特效和游戏开发等领域。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三维建模软件简介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UGNX软件介绍及基本操作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99" r="14499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UGNX是一款功能强大的三维CAD/CAM/CAE软件，广泛应用于机械设计、模具设计、数控加工等领域。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UGNX具有强大的建模、装配、工程图、钣金设计等功能，支持参数化设计和直接建模两种方式。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UGNX还提供了丰富的模拟分析、运动仿真、数控编程等工具，方便用户进行全面的产品设计和制造。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UGNX软件概述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UGNX界面及功能介绍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工具栏提供了常用命令的快捷方式，方便用户快速调用相关功能。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菜单栏包含了UGNX的所有功能命令，用户可以通过菜单命令进行建模、装配、工程图等操作。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UGNX界面包括菜单栏、工具栏、绘图区、特征树等部分，用户可以根据需要自定义界面布局。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绘图区是用户进行三维建模的主要工作区域，支持多种视图操作和显示模式。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特征树以树状结构显示模型的特征信息，方便用户管理和编辑模型特征。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https://d.book118.com/888105050007006032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2024-09-09T06:32:18.338</cp:lastPrinted>
  <dcterms:created xsi:type="dcterms:W3CDTF">2024-09-08T22:32:18Z</dcterms:created>
  <dcterms:modified xsi:type="dcterms:W3CDTF">2024-09-08T22:32:20Z</dcterms:modified>
</cp:coreProperties>
</file>