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88F7F-087A-4BE5-AA03-65B245B13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9A869-1DD4-4F81-B38B-8C92A5655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A3117-C1EB-4FE2-80D6-F2B5EC49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FA1B8-4A7E-425B-BEEA-4C4C1DB48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16E85-33C7-438F-B967-1FFE82705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5919E-38F5-42E1-82B0-37DDDF48F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AC6F8-448D-4608-A86E-C029B9140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2AD7D-59FE-4C76-B172-3FFF714C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BA1FB-F501-48B0-93DA-EDF66CCFE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D5C69-A214-42D4-9C7B-4420E3909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3FABE-9A74-48E3-9965-677C1E7E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510301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《行政诉讼案例》ppt课件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行政诉讼法律知识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相关法律法规与政策文件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案例名称：某市环保局诉某企业污染环境案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案例来源：某市中级人民法院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案例时间：XXXX年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行政行为合法性审查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环保局是否有权对企业进行环境监管？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法律适用问题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如何正确适用环境保护法律法规？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行政诉讼程序问题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如何确定行政诉讼的管辖法院？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对行政诉讼程序进行了规范和完善，提高了行政诉讼的效率和公正性。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对行政机关的执法行为进行了监督和制约，保障了公民、法人和其他组织的合法权益。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对环境保护法律法规的适用进行了明确和细化，促进了环境保护工作的开展。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案例的意义和影响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行政诉讼法律知识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行政诉讼是公民、法人或者其他组织认为行政行为侵犯其合法权益，依法向人民法院提起诉讼，由人民法院进行审理并作出裁判的法律制度。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行政诉讼具有司法最终解决、权利救济、防止权力滥用和解决纠纷等四个特点。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行政诉讼的定义和特点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行政诉讼的基本原则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合法性审查原则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人民法院审理行政案件，对行政行为是否合法进行审查。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原告负举证责任原则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原告在行政诉讼中承担举证责任，证明其主张的事实和请求。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一审终审原则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除最高人民法院外，基层人民法院和中级人民法院的一审判决、裁定，当事人上诉的，二审法院应当依法作出终审判决、裁定。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起诉与受理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当事人认为行政行为侵犯其合法权益，有权向人民法院提起诉讼。人民法院对符合条件的起诉应当予以受理。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审理与裁判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人民法院审理行政案件，应当依法组成合议庭，开庭审理。经过审理，根据查明的事实和证据，依据法律、法规和规章的规定，对行政行为的合法性进行审查，并作出裁判。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上诉与再审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当事人不服一审判决、裁定的，有权在法定期限内上诉或者申请再审。当事人认为生效裁判、调解书确有错误的，可以向人民法院或者人民检察院申请再审。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行政诉讼的程序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原告要求被告赔偿因行政行为造成的损失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原告认为被告的行政行为违法，导致其合法权益受到侵害，因此要求被告赔偿相应的损失。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原告主张被告行政行为违反法律法规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原告认为被告在作出行政行为时未遵循相关法律法规的规定，因此请求法院判决被告承担相应的法律责任。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原告的诉求和理由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https://d.book118.com/888105103015006024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2024-08-31T00:42:59.278</cp:lastPrinted>
  <dcterms:created xsi:type="dcterms:W3CDTF">2024-08-30T16:42:59Z</dcterms:created>
  <dcterms:modified xsi:type="dcterms:W3CDTF">2024-08-30T16:43:01Z</dcterms:modified>
</cp:coreProperties>
</file>