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C76142-D5A7-433F-B268-C1219A3914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EC71C5-6379-49B0-BA8D-DBBDF8BA8C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15D922-7C1C-4506-B5A2-1B76E63E8D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022EFA-5534-4742-B472-9CB6FF0D96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C8E26B-9DB1-4C8F-97C7-448EBFD61B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45A489-0CCB-41C6-BBA8-450740753A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AAEF49-EED7-436B-A94E-A2667A8E99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D46823-ACF3-461C-80B2-D37826ECF4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B8FE8E-BFF0-411A-B6F8-5EEE4CC808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CBAD01-9F51-4AF5-A066-3E243CF8E9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12A71D-6572-4952-A969-3A80330FD5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1070150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乳腺结节的护理查房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乳腺结节的基本知识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乳腺结节的护理要点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乳腺结节的预防与控制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乳腺结节的治疗与康复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乳腺结节的病例分享与讨论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乳腺结节的基本知识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463" r="3046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乳腺结节的定义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乳腺结节可能是良性的，也可能是恶性的，需要通过进一步的检查和评估来确定其性质。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乳腺结节是乳腺组织的形态学改变，通常表现为可触及的局限性肿块，可以是单发或多发。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包括乳腺纤维腺瘤、乳腺囊肿、乳腺导管内乳头状瘤等，通常不会发生恶变。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良性乳腺结节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通常指的是乳腺癌，是一种严重的疾病，需要及时诊断和治疗。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恶性乳腺结节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乳腺结节的分类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乳房胀痛是乳腺结节的常见症状之一，通常表现为周期性的胀痛或刺痛。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乳房胀痛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约80%的乳腺结节患者可触及乳房包块，包块的质地、大小、活动度等特征有助于初步判断其性质。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乳房包块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部分乳腺结节患者可能出现乳头溢液的症状，溢液的颜色、量等特征也有助于诊断。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乳头溢液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乳腺结节患者还可能出现乳头回缩、皮肤凹陷、淋巴结肿大等症状，需及时就医检查。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其他症状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乳腺结节的常见症状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乳腺结节的护理要点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关注患者的情绪变化，及时进行心理疏导，缓解其焦虑、抑郁等不良情绪。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增强信心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家庭支持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向患者介绍乳腺结节的相关知识，增强其对疾病的认知，提高治疗信心。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鼓励家庭成员给予患者关爱和支持，减轻其心理压力。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保持饮食多样化，摄入充足的蛋白质、维生素和矿物质，提高身体免疫力。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营养均衡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减少高脂肪食物的摄入，避免过度肥胖，降低激素水平。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控制脂肪摄入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避免食用辛辣、油腻、烟酒等刺激性食物，以免加重病情。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避免刺激性食物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定期检查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遵循医嘱定期进行乳腺检查，及时发现并处理异常情况。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保持良好的生活习惯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保持规律的作息时间，避免熬夜，适当进行运动锻炼。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自我观察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学会自我观察乳房变化，如发现异常及时就医。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乳腺结节的预防与控制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https://d.book118.com/888107015022006030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2024-09-06T08:42:12.653</cp:lastPrinted>
  <dcterms:created xsi:type="dcterms:W3CDTF">2024-09-06T00:42:12Z</dcterms:created>
  <dcterms:modified xsi:type="dcterms:W3CDTF">2024-09-06T00:42:14Z</dcterms:modified>
</cp:coreProperties>
</file>