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D94C5-D321-4900-85A4-4B198AAE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58D5A-42DD-42D6-902C-140A6FB9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0AF1F-181B-427C-94EE-22336FF7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ED05E-DB66-4E5D-878C-9DBEE445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C6366-A8F8-4B27-9E74-D165B0EE5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B926F8-62E9-49DF-B0FF-39EB1856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5E37EB-B012-4DAD-BD47-4B51B8F74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91552-FAC6-423B-88AF-B07D2A3F2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BFC8B-A1B0-493B-862F-65C98813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F86A2-1665-4884-A663-441BFBE1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AC53D-4B76-4A04-A116-ADA7C9FCF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74" r:id="rId2"/>
    <p:sldLayoutId id="2147497375" r:id="rId3"/>
    <p:sldLayoutId id="2147497376" r:id="rId4"/>
    <p:sldLayoutId id="2147497377" r:id="rId5"/>
    <p:sldLayoutId id="2147497378" r:id="rId6"/>
    <p:sldLayoutId id="2147497379" r:id="rId7"/>
    <p:sldLayoutId id="2147497380" r:id="rId8"/>
    <p:sldLayoutId id="2147497381" r:id="rId9"/>
    <p:sldLayoutId id="2147497382" r:id="rId10"/>
    <p:sldLayoutId id="214749738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71251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落花生阅读教学案例设计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6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学习通过对比、比喻等修辞手法来表达自己的观点和情感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了解阅读教学的重点和难点，掌握阅读技巧和方法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掌握落花生的基本知识和特点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理解落花生所蕴含的深刻寓意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培养学生的观察、分析和实践能力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提高学生的阅读能力和信息获取能力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学生能够理解并掌握落花生的生长习性和特点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学生能够运用落花生的相关知识解决实际问题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帮助学生理解作者的思想感情，培养其人文素养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培养学生对自然和生活的热爱之情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引导学生体验作品中的情感，培养其审美情趣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激发学生对语文学习的兴趣和热情，提高其学习积极性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https://d.book118.com/888107125126006032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落花生阅读教学案例设计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2024-09-10T11:38:17.331</cp:lastPrinted>
  <dcterms:created xsi:type="dcterms:W3CDTF">2024-09-10T03:38:17Z</dcterms:created>
  <dcterms:modified xsi:type="dcterms:W3CDTF">2024-09-10T03:38:19Z</dcterms:modified>
</cp:coreProperties>
</file>