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9FC203-ABD7-4AA5-8310-1DA57163A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3474C4-A3A9-4216-B78F-F33259F782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188127-AA39-45FA-AE3C-FC37225E8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5A8882-C1DF-41D3-9FC3-5EFF7E2576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77B536-5E5B-4C21-8DB7-8949264033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45C6BD-3977-4684-B056-09F8E0FB0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F1C55A-CB56-4D9E-9AED-2BED5E6B8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D2426D-D1BE-47C4-AD15-DDDF9C6DF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FBD374-284B-4BEF-BEE4-14F5AD2E1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F1166E-58E7-430C-A3DB-1CF1DD85B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30A819-5E91-448A-852F-AA634A12A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110043010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《会计信息系统(第二版)》第10章采购管理系统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采购管理系统业务流程分析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采购管理系统关键技术应用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采购管理系统实施与运维策略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采购管理系统风险评估与防范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采购管理系统是一种用于企业采购流程管理和控制的信息系统，旨在提高采购效率、降低采购成本并优化供应商管理。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采购管理系统具备采购需求管理、供应商管理、采购订单管理、采购收货管理、采购发票管理以及采购付款管理等核心功能，支持从采购申请到付款结算的全流程管理。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采购管理系统定义与功能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采购管理系统在企业中应用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集中采购管理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大型企业或集团可通过采购管理系统实现集中采购，统一对外采购需求和供应商资源，提高采购议价能力和降低采购成本。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供应商协同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采购管理系统支持与供应商在线协同，包括供应商信息维护、供应商评价、供应商询价报价等，提高企业与供应商之间的协作效率。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数据分析与决策支持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采购管理系统可对采购数据进行多维度分析，如采购成本分析、供应商供货质量分析等，为企业采购决策提供有力支持。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与ERP系统关系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采购管理系统是ERP系统的重要组成部分，与ERP其他模块（如销售管理、库存管理、财务管理等）实现数据共享和流程衔接，共同支撑企业运营管理。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与供应链管理系统关系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采购管理系统与供应链管理系统密切相关，采购环节是供应链管理的重要一环，二者在供应商管理、采购需求管理等方面存在交集。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与电子商务系统关系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电子商务系统可为企业提供在线采购平台，与采购管理系统实现对接，支持在线下单、在线支付等采购业务操作，提高采购便捷性。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采购管理系统与其他系统关系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采购管理系统业务流程分析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需求分析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分析企业生产或经营所需物资的种类、数量、质量等要求。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市场调研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了解市场行情、供应商信息、价格走势等，为制定采购计划提供依据。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计划制定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根据需求分析和市场调研结果，制定采购计划，包括采购物资的种类、数量、预算等。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采购需求分析与计划制定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供应商信息收集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收集潜在供应商的基本信息，如企业规模、产品质量、价格水平等。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供应商筛选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根据采购需求和供应商信息，筛选出符合要求的供应商。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供应商评估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对筛选出的供应商进行评估，包括实地考察、质量审核、价格谈判等，以确定最终合作的供应商。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供应商选择与评估流程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根据采购计划生成采购订单，明确采购物资的种类、数量、价格等。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订单生成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对生成的订单进行审核，确保订单信息准确无误。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订单审核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跟踪订单的执行情况，包括供应商发货、物流运输、到货时间等，确保采购物资按时到达。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订单跟踪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采购订单处理及跟踪流程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按照采购订单对到达的物资进行清点，确保物资种类、数量与订单相符。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333" r="8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对收到的物资进行质量检验，确保物资质量符合要求。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将验收合格的物资入库，并进行相应的库存管理，包括物资分类、标识、上架等。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收货、验货及入库流程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采购管理系统关键技术应用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通过电子商务平台，企业可以实现与供应商之间的在线交易，简化采购流程，提高采购效率。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电子商务平台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将传统采购流程电子化，包括需求计划、供应商选择、询价报价、合同签订、订单下达等环节，实现采购信息的实时传递和处理。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电子化采购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通过电子商务平台整合供应链资源，实现供应链的协同管理和优化，降低采购成本。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电子商务技术在采购中应用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通过对历史采购数据的分析，可以了解企业的采购需求和规律，为制定采购计划和预算提供依据。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采购数据分析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利用数据分析技术对供应商进行评价和选择，确保供应商的质量和信誉，降低采购风险。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供应商评价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通过对市场行情的数据分析，了解市场价格变化和趋势，为采购决策提供有力支持。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市场行情分析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数据分析与挖掘在采购决策中支持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智能化物流管理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通过物联网技术实现智能化物流管理，提高物流效率和准确性，降低物流成本。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物流信息实时更新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通过物联网技术实现物流信息的实时更新和共享，方便企业对采购物品的运输情况进行跟踪和查询。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物品追溯与防伪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利用物联网技术对采购物品进行追溯和防伪，确保采购物品的质量和来源的可靠性。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物联网技术在物流跟踪中作用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协同工作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通过云计算技术实现多部门、多用户之间的协同工作，提高采购流程的协同效率。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灵活扩展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云计算具有灵活扩展的特点，可以根据企业需求随时增加或减少资源，满足企业不同阶段的需求。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资源共享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云计算可以实现采购管理系统与其他系统之间的资源共享，避免信息孤岛和资源浪费。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云计算在资源共享和协同中优势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https://d.book118.com/888110043010006033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2024-09-10T19:48:51.999</cp:lastPrinted>
  <dcterms:created xsi:type="dcterms:W3CDTF">2024-09-10T11:48:52Z</dcterms:created>
  <dcterms:modified xsi:type="dcterms:W3CDTF">2024-09-10T11:48:54Z</dcterms:modified>
</cp:coreProperties>
</file>