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68491-82E8-446C-9A48-595A2FE0D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F2B62-AD76-4400-8611-D929C7B10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8B98A-0414-4A8F-B66F-CC9BB5F7F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0BA66-371A-4D37-A7D9-C1FDE1247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FAE60F-1E79-40D4-894E-DFCE4304F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96AD6-264A-45CC-8E58-782FA7875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134D62-FD6E-49D7-9EC5-19836BDE9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2B7F4-C047-4CC6-9DD4-350A8DA7A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25B6E-2715-49AA-ADDA-F8475EBB6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77277-F896-461C-B107-2D4E6EDD8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7BF7E-9823-47AC-BBB9-2140E1814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110451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103" r="121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肋骨骨折是指肋骨因外力作用而发生断裂，常伴随疼痛、呼吸困难等症状。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肋骨骨折可分为单根骨折和多根骨折，也可分为闭合性骨折和开放性骨折。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肋骨骨折主要由于直接或间接外力作用所致，如车祸、跌落、重物撞击等事故。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当外力作用于胸部时，肋骨受到挤压或扭曲，超过了其承受能力，导致骨折。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52" r="2285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肋骨骨折患者通常表现为胸部疼痛、肿胀、呼吸困难、咳嗽等症状。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医生通常通过胸部X光或CT检查来确诊肋骨骨折，也可以结合临床表现进行诊断。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确保患者充分休息，避免剧烈活动，使用胸带固定胸部，减少肋骨活动，促进愈合。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休息与制动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958" r="20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鼓励患者咳嗽、咳痰，保持呼吸道通畅，预防肺部感染。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遵医嘱定期进行X线或CT检查，观察骨折愈合情况。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遵医嘱给予止痛药，如非处方药或处方药，缓解疼痛。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如冰敷、热敷、按摩等，有助于减轻疼痛和肿胀。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指导患者进行深呼吸和有效咳嗽，有助于减轻疼痛和促进肺功能恢复。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呼吸练习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对于呼吸困难或血氧饱和度低的患者，遵医嘱给予吸氧治疗。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呼吸练习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指导患者进行深呼吸、腹式呼吸等练习，有助于改善呼吸功能。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监测呼吸情况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密切观察患者的呼吸频率、深度、是否出现呼吸困难等症状，及时处理。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040" b="30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给予患者关心、安慰和支持，缓解其焦虑、恐惧等情绪。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向患者及家属解释病情和治疗方案，增加其对疾病的认知，提高治疗依从性。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疼痛控制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关注患者的疼痛感受，采取有效措施控制疼痛，提高其舒适度。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https://d.book118.com/888111045133006041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2024-09-20T18:29:34.246</cp:lastPrinted>
  <dcterms:created xsi:type="dcterms:W3CDTF">2024-09-20T10:29:34Z</dcterms:created>
  <dcterms:modified xsi:type="dcterms:W3CDTF">2024-09-20T10:29:36Z</dcterms:modified>
</cp:coreProperties>
</file>