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EDA74-71F1-4EA6-B945-B16701FDC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2DC94-82EF-406B-8297-E2BB3AC48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68875-35CE-4BC1-8683-C56C2F5DB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C41A1-1582-46F5-BBF5-CF1876BAA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553A5-FBD7-49BD-AEB2-B548C2384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1575D0-1CBE-439D-B9B2-A4F1A94BC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EA6A3A-E402-493D-B343-17A4C1BF3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83386-51F2-42DF-8456-3FFADD812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17E4F-9CC9-4028-AF56-F34D21668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E5354-BE6B-4280-844D-A959B7D7E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8B531-E564-4FCA-A48C-CC4BAD348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11103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《flash8动画设计实例教程》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Flash 8基础知识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绘图与编辑技巧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元件、实例和库的应用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动画制作原理及实践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交互功能实现与ActionScript编程入门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综合案例分析与实战演练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Flash 8基础知识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486" b="12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7" b="1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Flash 8简介与安装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Flash 8概述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Flash 8是一款由Adobe公司开发的多媒体动画制作软件，广泛应用于网页动画、互动游戏、多媒体课件等领域。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安装步骤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从Adobe官网下载安装包，按照提示进行安装，安装过程中可以选择安装语言和安装路径等选项。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系统要求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Flash 8支持Windows和Mac OS操作系统，需要一定的硬件配置才能流畅运行。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5" r="7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Flash 8的界面包括菜单栏、工具栏、时间轴、舞台、属性面板等部分，布局合理，易于上手。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Flash 8提供了丰富的绘图工具、动画效果、音频视频处理等功能，可以满足用户的各种创作需求。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界面布局及功能介绍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功能介绍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界面布局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新建文档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保存文档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设置舞台属性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使用绘图工具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基本操作与设置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0078" b="1007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8348" b="83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选择“文件”菜单下的“新建”命令，可以设置文档的大小、背景色等属性。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选择“文件”菜单下的“保存”命令，可以将文档保存到本地磁盘。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在属性面板中可以设置舞台的大小、背景色、帧频等属性。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Flash 8提供了多种绘图工具，如铅笔、直线、椭圆等，可以绘制出各种形状的图形。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528" r="105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可以将外部的图像、音频、视频等素材导入到Flash 8中，方便后续的制作。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导入素材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库是Flash 8中用于管理素材的重要功能，可以将导入的素材添加到库中，方便随时调用。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库管理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元件是Flash 8中的一种特殊对象，可以创建图形元件、影片剪辑元件和按钮元件等，提高动画的制作效率。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创建元件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可以直接将库中的素材拖拽到舞台或时间轴上，进行进一步的编辑和制作。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使用库中的素材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导入素材和库管理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绘图与编辑技巧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3" r="175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210" r="1221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232" r="42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绘图工具使用指南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用于绘制直线和曲线，可调整线条粗细、颜色和样式。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模拟手绘效果，可绘制自由曲线和闭合图形。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提供多种笔触效果，用于绘制特殊质感的图形。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用于绘制矩形、圆角矩形、椭圆等基本图形，可调整边框和填充颜色。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线条工具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铅笔工具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刷子工具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矩形和椭圆工具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颜料桶工具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墨水瓶工具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颜色面板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色彩调整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色彩填充和调整方法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用于填充封闭区域的颜色，支持渐变填充和位图填充。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提供丰富的颜色选择，支持RGB、HSB等色彩模式。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用于修改线条的颜色、粗细和样式。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通过色相/饱和度、亮度/对比度等调整工具，优化图形色彩效果。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用于选择、移动、调整图形对象，支持单选和多选。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选择工具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用于选择图形的部分区域进行修改。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部分选取工具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可实现图形的缩放、旋转、倾斜等变形操作。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任意变形工具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提供对象间的对齐和分布功能，方便布局调整。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对齐和分布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对象编辑技巧（选择、移动、变形等）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文本工具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通过滤镜、阴影、发光等效果，增强文本的视觉冲击力。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文本特效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文本转换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动态文本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支持创建动态文本字段，实现文本内容的动态更新。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用于输入和编辑文本，支持多种字体、字号和排版方式。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可将文本转换为图形对象，进行更灵活的编辑和处理。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文本处理及特效制作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元件、实例和库的应用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用于创建可重复使用的静态图形，可以通过绘图工具创建。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图形元件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818" r="1381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用于创建交互式按钮，可通过组合图形、文字等元素制作。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按钮元件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用于创建可独立于主时间轴播放的动画片段，可包含多个图层和时间轴。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影片剪辑元件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元件类型及其创建方法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实例属性设置与修改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实例名称设置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为实例指定一个唯一名称，方便在代码中进行引用。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实例透明度设置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调整实例的透明度，实现淡入淡出等特效。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实例颜色调整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通过调整实例的颜色属性，可以改变其在舞台上的显示效果。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实例行为控制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通过为实例添加代码或设置行为参数，可以控制其实例的播放、暂停、跳转等操作。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https://d.book118.com/888111103005006032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2024-09-09T05:53:20.382</cp:lastPrinted>
  <dcterms:created xsi:type="dcterms:W3CDTF">2024-09-08T21:53:20Z</dcterms:created>
  <dcterms:modified xsi:type="dcterms:W3CDTF">2024-09-08T21:53:22Z</dcterms:modified>
</cp:coreProperties>
</file>