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8CB2-31BB-4BF5-BC28-57A3FD8D0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CAFAF-5CCA-47A2-A702-816E7201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1E113-95CE-43A0-AFE6-B0562A15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A17C3-97F4-4F8C-B72C-8E54E13BD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7140D-9B11-43A2-B4B3-D8D28A11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ABD9F-C0D1-48BA-88C2-56BF11A7F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86582-D286-4306-81C7-700C48BFD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42314-12B5-4692-8E41-155A5BBC8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133B9-7214-4875-9FBD-A41A076CD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F95EA-FC8A-48E4-824C-15D1318E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833AF-8DF9-4014-B60A-A187AA2A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1140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华为营销模式和小米营销模式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小米营销模式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华为与小米营销模式比较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华为和小米是中国手机市场的两大巨头，其营销模式对市场影响深远。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比较两者营销模式的差异，有助于理解中国手机市场的竞争格局和发展趋势。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通过对华为和小米营销模式的比较，深入了解两者在市场定位、产品策略、渠道策略、品牌建设等方面的差异。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分析各自模式的优劣势，为其他手机厂商提供借鉴和启示。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揭示中国手机市场的竞争态势和发展趋势，为行业决策提供参考。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华为营销模式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81" r="32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华为技术有限公司（简称华为）成立于1987年，总部位于中国广东省深圳市，是全球领先的ICT（信息、通信和技术）解决方案供应商。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华为业务遍及全球170多个国家和地区，服务全球三分之一的人口，致力于构建万物互联的智能世界。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华为定位于高端市场，注重品质和技术创新，强调“以客户为中心”的理念。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华为注重研发创新，推出了一系列具有影响力的产品，如Mate系列、P系列等。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华为采用线上线下相结合的方式，通过自有门店、电商平台以及合作伙伴渠道进行销售。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华为采用多种促销方式，如捆绑销售、满减优惠等，以吸引消费者。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华为在Mate 30系列上采用了创新的营销策略，如明星代言、社交媒体推广等，成功吸引了大量消费者关注和购买。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华为在P40系列上加强了与时尚界的合作，通过与多个时尚品牌的跨界合作，提升了品牌形象和产品知名度。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华为营销案例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P40系列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Mate 30系列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小米营销模式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小米简介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小米是一家中国的智能手机制造商，成立于2010年，总部位于北京。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小米以互联网思维和用户需求为导向，专注于中低端市场，通过高性价比的产品吸引大量用户。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小米在智能手机领域取得了显著的成绩，成为全球领先的智能手机品牌之一。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小米与其他领域的品牌进行合作，推出联合品牌的产品，扩大品牌影响力，同时为用户提供更多元化的选择。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饥饿营销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小米采用限量销售策略，通过控制货源来保持产品的新鲜感和话题性，同时营造供不应求的假象，提高品牌知名度和用户关注度。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线上直销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小米通过自己的官方网站和电商平台进行直销，降低了中间环节的成本，从而能够提供更具竞争力的价格。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小米注重与用户的互动，通过线上社区、论坛等方式收集用户反馈，让用户参与到产品的设计和改进中来，提高用户的归属感和参与感。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https://d.book118.com/888111140073006041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2024-09-20T09:17:15.009</cp:lastPrinted>
  <dcterms:created xsi:type="dcterms:W3CDTF">2024-09-20T01:17:15Z</dcterms:created>
  <dcterms:modified xsi:type="dcterms:W3CDTF">2024-09-20T01:17:17Z</dcterms:modified>
</cp:coreProperties>
</file>