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87110-777F-41B7-A483-D85F2719E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2FA55-2BEB-4621-9FD6-DC9FDCFD0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498B6-74FE-4929-ADB5-0465A3DA3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FEDE1-1244-47EB-95ED-115893660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F10896-99B5-45B1-BEAB-6EA22EDB6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F5F251-8277-4E06-B81D-E3840728F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7741A1-DB93-4C81-8D87-813962551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B75A3-F70A-4CA1-8CF1-2383B056E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7DE51-F226-4101-B445-CA5380320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9CB76-54A9-4452-B8E7-FED778AC4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03FED-4BA1-4706-BCB5-65F70F272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12070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单招考试培训班的招生政策和优惠措施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招生政策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培训课程及特色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学员服务与保障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招生政策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应届高中毕业生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具有普通高中学历，且符合当年高考报名条件的考生。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中等职业学校毕业生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具有中等职业学校学历，且符合当年高考报名条件的考生。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具有同等学力的考生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通过自学或其他途径达到高中或中等职业学校同等学力水平的考生。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招生对象及条件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招生计划及名额分配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招生计划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根据学校教学资源和社会需求，制定合理的招生计划，明确招生人数和专业设置。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名额分配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综合考虑地区差异、学校特色和学科优势等因素，合理分配招生名额，确保公平公正。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考生可通过学校官方网站、招生信息平台或现场报名等方式进行报名。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报名方式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一般安排在每年的XX月至XX月，具体时间根据当年高考时间安排和学校实际情况而定。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报名时间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报名方式及时间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录取原则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遵循“公平竞争、择优录取”的原则，根据考生的考试成绩和综合素质进行综合评价，择优录取。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录取流程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按照报名、资格审查、考试、评卷、公布成绩、填报志愿、录取等程序进行。具体流程根据学校实际情况而定。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录取原则及流程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优惠措施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优秀生减免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针对在模拟考试中表现优秀的学员，可享受一定比例的学费减免，鼓励其继续努力。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贫困生减免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对于家庭经济困难的学生，提供相关证明材料后，可申请学费减免，以减轻经济负担。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团体报名减免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鼓励学员以团体形式报名，团体报名人数达到一定规模可享受学费减免优惠。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学费减免政策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根据学员在培训期间的表现和成绩，设立奖学金，奖励表现突出的学员。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成绩优异奖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对于在培训过程中取得显著进步的学员给予奖学金，激励其继续努力。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进步奖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对在培训期间为班级或学校做出特殊贡献的学员给予奖学金。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特殊贡献奖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奖学金制度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残疾学生助学金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针对残疾学生提供助学金，帮助其更好地参加培训。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其他特殊情况助学金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对于遇到自然灾害等特殊情况的学生，提供助学金支持。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低保家庭助学金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对于来自低保家庭的学生，提供助学金支持，缓解其经济压力。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助学金政策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多期连报优惠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对于连续报名参加多期培训的学员给予学费优惠，鼓励其长期学习。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推荐有奖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鼓励老学员推荐新学员参加培训，推荐成功者可获得一定的奖励。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早鸟优惠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对于提前报名的学员给予一定的学费优惠，鼓励其尽早确定参加培训。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其他优惠措施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培训课程及特色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基础知识课程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涵盖语文、数学、英语等单招考试必考科目，帮助学生夯实基础。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专业课程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针对不同专业方向，提供专业课程辅导，包括面试技巧、专业知识等。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模拟考试与解析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定期组织模拟考试，让学生了解自身水平，并针对考试结果进行详细解析。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课程设置及内容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个性化教学计划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针对每位学生的实际情况，制定个性化的教学计划，确保教学效果。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互动式课堂教学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采用互动式教学方式，鼓励学生积极参与课堂讨论，提高学习兴趣。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多媒体辅助教学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运用多媒体技术，提供丰富的教学资源，帮助学生更好地掌握知识。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专业教师团队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由具有丰富教学经验和专业背景的教师组成，为学生提供优质的教学服务。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成功辅导案例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多名学生在名师的指导下成功考入理想学校，实现了人生的重要跨越。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资深教育专家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拥有多年单招考试培训经验，对考试动态和趋势有深入的了解。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名师团队介绍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https://d.book118.com/888112070035006025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2024-09-01T19:40:38.092</cp:lastPrinted>
  <dcterms:created xsi:type="dcterms:W3CDTF">2024-09-01T11:40:38Z</dcterms:created>
  <dcterms:modified xsi:type="dcterms:W3CDTF">2024-09-01T11:40:40Z</dcterms:modified>
</cp:coreProperties>
</file>