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9525000" cy="53467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49ABD3-1089-4AD3-9AD3-92FB32C1F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7FE32C-4920-4CAA-9F60-F8E34F414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B17DDC-DE19-4DAA-A247-AAF80CEE9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408917-25FD-4A55-AD6A-2EDC57C77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C1A9C4-C7A3-4EAE-9505-CD629EB14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585FB4-0E53-48A1-BD9A-DD43B13C8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3B1F14-AADE-4E41-9379-60EC53A22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1D678F-AC73-494F-8E4B-9FD87577E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862A6A-A5FE-47F9-A692-9243D44BE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8DED6B-2C42-47E1-91B3-D3800E4FE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93CF8D-92DF-4340-924D-B208C7C9E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11207204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1046318" y="-1339756"/>
            <a:ext cx="8037324" cy="8037324"/>
          </a:xfrm>
          <a:prstGeom prst="roundRect">
            <a:avLst>
              <a:gd name="adj" fmla="val 25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798991" y="720597"/>
            <a:ext cx="5183505" cy="152471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胸部创伤的评估与护理</a:t>
            </a:r>
            <a:r>
              <a:rPr lang="en-US" altLang="zh-CN" sz="4050" b="1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4050" b="1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98991" y="3859082"/>
            <a:ext cx="5440680" cy="35849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75" err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1575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1575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1575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798991" y="4250500"/>
            <a:ext cx="5440680" cy="35849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157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157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157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157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157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575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 rot="-2700000">
            <a:off x="5023691" y="1221066"/>
            <a:ext cx="5662747" cy="5662747"/>
          </a:xfrm>
          <a:prstGeom prst="roundRect">
            <a:avLst>
              <a:gd name="adj" fmla="val 25000"/>
            </a:avLst>
          </a:prstGeom>
          <a:solidFill>
            <a:schemeClr val="accent2">
              <a:alpha val="8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32415" y="633116"/>
            <a:ext cx="4139205" cy="4139205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33125" y="1133826"/>
            <a:ext cx="3137785" cy="31377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61902" y="1881216"/>
            <a:ext cx="2833586" cy="1971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6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5252" y="1614516"/>
            <a:ext cx="2413531" cy="81379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1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27007" y="892969"/>
            <a:ext cx="4542117" cy="3619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胸部创伤概述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预防与护理措施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案例分析与应用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2700000">
            <a:off x="651988" y="919532"/>
            <a:ext cx="1267166" cy="1267166"/>
          </a:xfrm>
          <a:prstGeom prst="roundRect">
            <a:avLst>
              <a:gd name="adj" fmla="val 25000"/>
            </a:avLst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2700000">
            <a:off x="5935294" y="-152467"/>
            <a:ext cx="5662747" cy="5662747"/>
          </a:xfrm>
          <a:prstGeom prst="roundRect">
            <a:avLst>
              <a:gd name="adj" fmla="val 25000"/>
            </a:avLst>
          </a:prstGeom>
          <a:solidFill>
            <a:schemeClr val="accent2">
              <a:alpha val="8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49798" y="935895"/>
            <a:ext cx="6783705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6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49798" y="2449136"/>
            <a:ext cx="4345305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胸部创伤概述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04" r="104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1105319"/>
            <a:ext cx="5262477" cy="68758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6741" y="1635662"/>
            <a:ext cx="5262477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胸部创伤是指外力作用于胸部，导致胸壁、肺、纵膈、心脏等结构受损的损伤。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8745" y="3085265"/>
            <a:ext cx="5100318" cy="68758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8745" y="3629644"/>
            <a:ext cx="5320474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根据损伤部位和程度，胸部创伤可分为肋骨骨折、气胸、血胸、心脏损伤等。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54864" y="6712"/>
            <a:ext cx="7815272" cy="8533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定义与类型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90942" y="465243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496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1830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238964" y="4710426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6096320" y="1015032"/>
            <a:ext cx="2874862" cy="3833150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666156" y="2835515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248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1582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214178" y="2893507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04" r="104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3000" b="3000"/>
          <a:stretch>
            <a:fillRect/>
          </a:stretch>
        </p:blipFill>
        <p:spPr>
          <a:xfrm>
            <a:off x="733971" y="1105724"/>
            <a:ext cx="3783825" cy="378382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91990" y="1567100"/>
            <a:ext cx="3718928" cy="143053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胸部创伤常见于交通事故、工伤事故、暴力袭击等意外事件。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891990" y="1056815"/>
            <a:ext cx="3626635" cy="7809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891990" y="3515137"/>
            <a:ext cx="3718928" cy="143053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高龄、骨质疏松、慢性肺疾病等个体因素会增加胸部创伤的发生率和严重程度。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3023901"/>
            <a:ext cx="4003302" cy="7809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风险因素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8533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常见原因与风险因素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04" r="104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182208" y="912874"/>
            <a:ext cx="355788" cy="16165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9066" y="1074531"/>
            <a:ext cx="8786868" cy="3671492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1111" b="1111"/>
          <a:stretch>
            <a:fillRect/>
          </a:stretch>
        </p:blipFill>
        <p:spPr>
          <a:xfrm>
            <a:off x="578662" y="912874"/>
            <a:ext cx="2874862" cy="3833150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52680" y="4872106"/>
            <a:ext cx="7203254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77976" y="4872106"/>
            <a:ext cx="578171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074903" y="4844251"/>
            <a:ext cx="124000" cy="124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55625" y="4849416"/>
            <a:ext cx="115142" cy="11514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27489" y="4854581"/>
            <a:ext cx="106285" cy="10628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83846" y="4859746"/>
            <a:ext cx="97428" cy="97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737996" y="4855387"/>
            <a:ext cx="88571" cy="885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714750" y="1349692"/>
            <a:ext cx="5052767" cy="590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714750" y="1800004"/>
            <a:ext cx="4875483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胸部创伤患者通常表现为胸痛、呼吸困难、咯血、休克等症状。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714750" y="2955785"/>
            <a:ext cx="4875483" cy="590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714750" y="3466266"/>
            <a:ext cx="4875483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医生根据患者的病史、体格检查和辅助检查（如X线、CT等）进行诊断。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临床表现与诊断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2700000">
            <a:off x="651988" y="919532"/>
            <a:ext cx="1267166" cy="1267166"/>
          </a:xfrm>
          <a:prstGeom prst="roundRect">
            <a:avLst>
              <a:gd name="adj" fmla="val 25000"/>
            </a:avLst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2700000">
            <a:off x="5935294" y="-152467"/>
            <a:ext cx="5662747" cy="5662747"/>
          </a:xfrm>
          <a:prstGeom prst="roundRect">
            <a:avLst>
              <a:gd name="adj" fmla="val 25000"/>
            </a:avLst>
          </a:prstGeom>
          <a:solidFill>
            <a:schemeClr val="accent2">
              <a:alpha val="8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49798" y="935895"/>
            <a:ext cx="6783705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6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49798" y="2449136"/>
            <a:ext cx="4345305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104" r="104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48292" y="2055018"/>
            <a:ext cx="1743365" cy="1743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3895" y="2055018"/>
            <a:ext cx="1743365" cy="1743365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304351" y="878973"/>
            <a:ext cx="1553903" cy="1005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观察伤员的生命体征，如意识、呼吸、心率、血压等。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72690" y="2055018"/>
            <a:ext cx="1743365" cy="1743365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848292" y="2049489"/>
            <a:ext cx="76200" cy="2962565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57928" y="835818"/>
            <a:ext cx="76200" cy="2962565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90083" y="835818"/>
            <a:ext cx="76200" cy="2962565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037754" y="3977698"/>
            <a:ext cx="1553903" cy="1005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检查胸部是否有疼痛、压痛、呼吸困难等症状。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756915" y="878973"/>
            <a:ext cx="1553903" cy="1005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注意伤员是否有其他部位的损伤，如头部、腹部等。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355440" y="270889"/>
            <a:ext cx="402793" cy="344077"/>
            <a:chOff x="355440" y="270889"/>
            <a:chExt cx="402793" cy="344077"/>
          </a:xfrm>
        </p:grpSpPr>
        <p:sp>
          <p:nvSpPr>
            <p:cNvPr id="12" name="AutoShape 12"/>
            <p:cNvSpPr/>
            <p:nvPr/>
          </p:nvSpPr>
          <p:spPr>
            <a:xfrm>
              <a:off x="355440" y="273193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49257" y="27088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38379" y="27223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24819" y="27923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06988" y="27600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355440" y="36520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49257" y="36290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38379" y="36424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24819" y="37124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06988" y="36802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355440" y="45721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49257" y="45491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38379" y="45625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24819" y="46325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06988" y="46003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355440" y="54922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49257" y="54692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38379" y="54826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24819" y="55527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06988" y="55204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2" name="TextBox 32"/>
          <p:cNvSpPr txBox="1"/>
          <p:nvPr/>
        </p:nvSpPr>
        <p:spPr>
          <a:xfrm>
            <a:off x="952245" y="225787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23" name="AutoShape 23"/>
          <p:cNvSpPr/>
          <p:nvPr/>
        </p:nvSpPr>
        <p:spPr>
          <a:xfrm>
            <a:off x="677012" y="976909"/>
            <a:ext cx="8170977" cy="19050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15683" y="1699833"/>
            <a:ext cx="7486645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如血常规、血生化等，了解伤员的一般状况及是否有内出血。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15683" y="1078568"/>
            <a:ext cx="7357045" cy="6666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血液检查</a:t>
            </a:r>
          </a:p>
        </p:txBody>
      </p:sp>
      <p:sp>
        <p:nvSpPr>
          <p:cNvPr id="26" name="AutoShape 26"/>
          <p:cNvSpPr/>
          <p:nvPr/>
        </p:nvSpPr>
        <p:spPr>
          <a:xfrm>
            <a:off x="677012" y="3087895"/>
            <a:ext cx="8170977" cy="1905000"/>
          </a:xfrm>
          <a:prstGeom prst="round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06158" y="3804858"/>
            <a:ext cx="7486645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了解肾脏功能及是否有泌尿系统损伤。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06158" y="3202643"/>
            <a:ext cx="7562946" cy="6666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尿液检查</a:t>
            </a:r>
          </a:p>
        </p:txBody>
      </p:sp>
      <p:cxnSp>
        <p:nvCxnSpPr>
          <p:cNvPr id="29" name="Connector 29"/>
          <p:cNvCxnSpPr/>
          <p:nvPr/>
        </p:nvCxnSpPr>
        <p:spPr>
          <a:xfrm>
            <a:off x="1151296" y="3773010"/>
            <a:ext cx="720335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1157326" y="1699833"/>
            <a:ext cx="7203357" cy="0"/>
          </a:xfrm>
          <a:prstGeom prst="line">
            <a:avLst/>
          </a:prstGeom>
          <a:ln w="9525">
            <a:solidFill>
              <a:schemeClr val="lt2"/>
            </a:solidFill>
            <a:prstDash val="solid"/>
            <a:headEnd type="oval"/>
          </a:ln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92730" y="1111796"/>
            <a:ext cx="6276515" cy="590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X线检查</a:t>
            </a:r>
          </a:p>
        </p:txBody>
      </p:sp>
      <p:sp>
        <p:nvSpPr>
          <p:cNvPr id="3" name="AutoShape 3"/>
          <p:cNvSpPr/>
          <p:nvPr/>
        </p:nvSpPr>
        <p:spPr>
          <a:xfrm>
            <a:off x="976692" y="465243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535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875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524714" y="4710426"/>
            <a:ext cx="8011054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2792730" y="1494759"/>
            <a:ext cx="6075734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了解胸部是否有骨折、气胸等情况。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35355" y="3102521"/>
            <a:ext cx="6276515" cy="590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CT检查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35355" y="3485484"/>
            <a:ext cx="6098715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进一步了解胸部损伤的细节，如肺挫伤、气胸等。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sp>
        <p:nvSpPr>
          <p:cNvPr id="31" name="AutoShape 31"/>
          <p:cNvSpPr/>
          <p:nvPr/>
        </p:nvSpPr>
        <p:spPr>
          <a:xfrm>
            <a:off x="2775200" y="258281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2733863" y="258281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267263" y="258281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3323222" y="2640806"/>
            <a:ext cx="8011054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32629" y="1368193"/>
            <a:ext cx="4095831" cy="3308171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96540" y="1368193"/>
            <a:ext cx="4095831" cy="3308171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88708" y="2047958"/>
            <a:ext cx="2147584" cy="214758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82051" y="2312125"/>
            <a:ext cx="1760899" cy="1619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6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54864" y="1898328"/>
            <a:ext cx="2549233" cy="2247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损伤严重程度评分（ISS）：根据伤员的损伤程度进行评分，以了解伤情严重程度。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100413" y="1898328"/>
            <a:ext cx="2569723" cy="2247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急性生理和慢性健康评分（APACHE II）：用于评估伤员的生命体征和病情严重程度。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854864" y="137758"/>
            <a:ext cx="7815272" cy="647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评估工具与量表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2700000">
            <a:off x="651988" y="919532"/>
            <a:ext cx="1267166" cy="1267166"/>
          </a:xfrm>
          <a:prstGeom prst="roundRect">
            <a:avLst>
              <a:gd name="adj" fmla="val 25000"/>
            </a:avLst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2700000">
            <a:off x="5935294" y="-152467"/>
            <a:ext cx="5662747" cy="5662747"/>
          </a:xfrm>
          <a:prstGeom prst="roundRect">
            <a:avLst>
              <a:gd name="adj" fmla="val 25000"/>
            </a:avLst>
          </a:prstGeom>
          <a:solidFill>
            <a:schemeClr val="accent2">
              <a:alpha val="8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49798" y="935895"/>
            <a:ext cx="6783705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6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49798" y="2449136"/>
            <a:ext cx="4345305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104" r="104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3507" y="1183579"/>
            <a:ext cx="728133" cy="7281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773507" y="3654030"/>
            <a:ext cx="1882662" cy="82272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及时清理呼吸道分泌物，避免因呼吸道阻塞导致窒息。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3507" y="3039320"/>
            <a:ext cx="1882662" cy="3312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855471" y="3521225"/>
            <a:ext cx="2091267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2788998" y="3212197"/>
            <a:ext cx="161925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81073" y="3138985"/>
            <a:ext cx="118533" cy="146424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49450" y="1136053"/>
            <a:ext cx="728133" cy="72813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875" r="19875"/>
          <a:stretch>
            <a:fillRect/>
          </a:stretch>
        </p:blipFill>
        <p:spPr>
          <a:xfrm>
            <a:off x="3937452" y="1088428"/>
            <a:ext cx="1743365" cy="1743365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3649450" y="2991794"/>
            <a:ext cx="1882662" cy="3312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维持呼吸功能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3731414" y="3473700"/>
            <a:ext cx="2091267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5664941" y="3164671"/>
            <a:ext cx="161925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5757016" y="3091459"/>
            <a:ext cx="118533" cy="146424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541418" y="1136053"/>
            <a:ext cx="728133" cy="7281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5792" b="15792"/>
          <a:stretch>
            <a:fillRect/>
          </a:stretch>
        </p:blipFill>
        <p:spPr>
          <a:xfrm>
            <a:off x="6829419" y="1088428"/>
            <a:ext cx="1743365" cy="1743365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6541418" y="2991794"/>
            <a:ext cx="1882662" cy="3312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控制出血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6623382" y="3473700"/>
            <a:ext cx="2091267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8556909" y="3164671"/>
            <a:ext cx="161925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8648983" y="3091459"/>
            <a:ext cx="118533" cy="146424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1374" y="1136053"/>
            <a:ext cx="1743365" cy="1743365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3649450" y="3654030"/>
            <a:ext cx="1882662" cy="82272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监测呼吸频率、深度及血氧饱和度，必要时给予吸氧。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541418" y="3654030"/>
            <a:ext cx="1882662" cy="82272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对于开放性伤口，应迅速止血，避免失血过多。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589043" y="1264095"/>
            <a:ext cx="451795" cy="34141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355440" y="265159"/>
            <a:ext cx="402793" cy="344077"/>
            <a:chOff x="355440" y="265159"/>
            <a:chExt cx="402793" cy="344077"/>
          </a:xfrm>
        </p:grpSpPr>
        <p:sp>
          <p:nvSpPr>
            <p:cNvPr id="25" name="AutoShape 25"/>
            <p:cNvSpPr/>
            <p:nvPr/>
          </p:nvSpPr>
          <p:spPr>
            <a:xfrm>
              <a:off x="355440" y="267463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49257" y="26515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38379" y="26650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24819" y="27350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06988" y="27027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355440" y="35947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49257" y="35717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38379" y="35851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24819" y="36551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06988" y="36229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355440" y="45148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49257" y="44918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38379" y="45052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24819" y="45752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06988" y="45430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355440" y="54349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49257" y="54119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38379" y="54253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24819" y="54954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06988" y="54631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952245" y="178162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急救护理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668500" y="1264095"/>
            <a:ext cx="451795" cy="34141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35476" y="1264095"/>
            <a:ext cx="451795" cy="34141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104" r="104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22981" y="2403001"/>
            <a:ext cx="1527112" cy="15387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422401" y="2676626"/>
            <a:ext cx="2108743" cy="212483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1636" y="1182148"/>
            <a:ext cx="1345136" cy="13451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21180" y="2118352"/>
            <a:ext cx="2170466" cy="19201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根据患者疼痛程度，给予适当的镇痛药物，如非处方药或处方药。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355440" y="227689"/>
            <a:ext cx="402793" cy="344077"/>
            <a:chOff x="355440" y="227689"/>
            <a:chExt cx="402793" cy="344077"/>
          </a:xfrm>
        </p:grpSpPr>
        <p:sp>
          <p:nvSpPr>
            <p:cNvPr id="7" name="AutoShape 7"/>
            <p:cNvSpPr/>
            <p:nvPr/>
          </p:nvSpPr>
          <p:spPr>
            <a:xfrm>
              <a:off x="355440" y="22999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49257" y="22768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38379" y="22903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24819" y="23603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06988" y="23280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55440" y="32200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49257" y="31970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38379" y="32104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24819" y="32804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06988" y="32482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355440" y="41401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49257" y="41171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38379" y="41305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24819" y="42006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06988" y="41683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355440" y="50602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49257" y="50372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38379" y="50506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24819" y="51207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06988" y="50884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7" name="TextBox 27"/>
          <p:cNvSpPr txBox="1"/>
          <p:nvPr/>
        </p:nvSpPr>
        <p:spPr>
          <a:xfrm>
            <a:off x="854864" y="182587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18167" y="1268679"/>
            <a:ext cx="1172074" cy="1172074"/>
          </a:xfrm>
          <a:prstGeom prst="ellipse">
            <a:avLst/>
          </a:prstGeom>
        </p:spPr>
      </p:pic>
      <p:sp>
        <p:nvSpPr>
          <p:cNvPr id="29" name="TextBox 29"/>
          <p:cNvSpPr txBox="1"/>
          <p:nvPr/>
        </p:nvSpPr>
        <p:spPr>
          <a:xfrm>
            <a:off x="479542" y="1739285"/>
            <a:ext cx="2112104" cy="31134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03716" y="1540228"/>
            <a:ext cx="2438966" cy="1005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如冷敷、热敷、按摩等，有助于缓解疼痛。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03716" y="1182148"/>
            <a:ext cx="2112104" cy="31134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6995" y="2809264"/>
            <a:ext cx="1859554" cy="1859554"/>
          </a:xfrm>
          <a:prstGeom prst="ellipse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41439" y="2527284"/>
            <a:ext cx="1290197" cy="1290197"/>
          </a:xfrm>
          <a:prstGeom prst="ellipse">
            <a:avLst/>
          </a:prstGeom>
        </p:spPr>
      </p:pic>
      <p:sp>
        <p:nvSpPr>
          <p:cNvPr id="34" name="TextBox 34"/>
          <p:cNvSpPr txBox="1"/>
          <p:nvPr/>
        </p:nvSpPr>
        <p:spPr>
          <a:xfrm>
            <a:off x="6735556" y="3732213"/>
            <a:ext cx="2511602" cy="7771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鼓励患者保持乐观心态，减轻紧张和焦虑情绪。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735556" y="3374133"/>
            <a:ext cx="2112104" cy="31134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104" r="104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012825" y="3437203"/>
            <a:ext cx="1947156" cy="370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193066" y="1147979"/>
            <a:ext cx="1647993" cy="1732478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5378" y="3586246"/>
            <a:ext cx="1914602" cy="1005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鼓励患者进行深呼吸、咳嗽等动作，有助于肺部分泌物的排出。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5302" y="1200491"/>
            <a:ext cx="1483521" cy="1483521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3938503" y="1138454"/>
            <a:ext cx="1647993" cy="1732478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020739" y="1200491"/>
            <a:ext cx="1483521" cy="1483521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6805754" y="1108821"/>
            <a:ext cx="1647993" cy="1732478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87991" y="1200491"/>
            <a:ext cx="1483521" cy="1483521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967782" y="2926723"/>
            <a:ext cx="2060462" cy="3656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促进呼吸功能恢复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965022" y="3399103"/>
            <a:ext cx="76200" cy="76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959981" y="3399103"/>
            <a:ext cx="76200" cy="76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3672537" y="3437203"/>
            <a:ext cx="1947156" cy="3703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3705090" y="3586246"/>
            <a:ext cx="1914602" cy="1005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保持伤口清洁，避免感染。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627494" y="2926723"/>
            <a:ext cx="2060462" cy="3656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624734" y="3399103"/>
            <a:ext cx="76200" cy="76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619692" y="3399103"/>
            <a:ext cx="76200" cy="76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6539788" y="3437203"/>
            <a:ext cx="1947156" cy="370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6572341" y="3586246"/>
            <a:ext cx="1914602" cy="1005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给予高蛋白、高热量、易消化的食物，有助于身体恢复。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94745" y="2926723"/>
            <a:ext cx="2060462" cy="3656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491985" y="3399103"/>
            <a:ext cx="76200" cy="76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486944" y="3399103"/>
            <a:ext cx="76200" cy="76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355440" y="223264"/>
            <a:ext cx="402793" cy="344077"/>
            <a:chOff x="355440" y="223264"/>
            <a:chExt cx="402793" cy="344077"/>
          </a:xfrm>
        </p:grpSpPr>
        <p:sp>
          <p:nvSpPr>
            <p:cNvPr id="24" name="AutoShape 24"/>
            <p:cNvSpPr/>
            <p:nvPr/>
          </p:nvSpPr>
          <p:spPr>
            <a:xfrm>
              <a:off x="355440" y="22556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49257" y="22326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38379" y="22460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24819" y="23161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06988" y="22838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355440" y="317579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49257" y="315275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38379" y="316616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24819" y="32362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06988" y="320395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355440" y="409590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49257" y="407285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38379" y="408626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24819" y="415634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06988" y="412405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55440" y="501601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49257" y="499296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38379" y="500637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24819" y="507645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06988" y="504416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952245" y="178162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康复护理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104" r="104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3261" y="2145950"/>
            <a:ext cx="2700090" cy="2387314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412455" y="2145950"/>
            <a:ext cx="2700090" cy="2387314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54450" y="2145950"/>
            <a:ext cx="2700090" cy="2387314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4120989" y="1041657"/>
            <a:ext cx="1283022" cy="128302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580998" y="2659856"/>
            <a:ext cx="2363004" cy="2513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减轻焦虑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604443" y="3064936"/>
            <a:ext cx="2316114" cy="12343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向患者解释病情和治疗方案，帮助其减轻焦虑和紧张情绪。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5471" y="4316235"/>
            <a:ext cx="434057" cy="638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171796" y="1041657"/>
            <a:ext cx="1283022" cy="128302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31805" y="2659856"/>
            <a:ext cx="2363004" cy="2513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提供安全感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55249" y="3064936"/>
            <a:ext cx="2316114" cy="12343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给予患者安全感和信任感，建立良好的护患关系。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596278" y="4316235"/>
            <a:ext cx="434057" cy="638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7062985" y="1041657"/>
            <a:ext cx="1283022" cy="128302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6522993" y="2659856"/>
            <a:ext cx="2363004" cy="2513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提供社会支持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546438" y="3064936"/>
            <a:ext cx="2316114" cy="12343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鼓励家人和朋友探视，给予患者社会支持和关爱。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7487467" y="4316235"/>
            <a:ext cx="434057" cy="638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236968" y="1106829"/>
            <a:ext cx="1152677" cy="115267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186161" y="1106829"/>
            <a:ext cx="1152677" cy="115267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7125855" y="1106829"/>
            <a:ext cx="1152677" cy="115267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355440" y="175639"/>
            <a:ext cx="402793" cy="344077"/>
            <a:chOff x="355440" y="175639"/>
            <a:chExt cx="402793" cy="344077"/>
          </a:xfrm>
        </p:grpSpPr>
        <p:sp>
          <p:nvSpPr>
            <p:cNvPr id="21" name="AutoShape 21"/>
            <p:cNvSpPr/>
            <p:nvPr/>
          </p:nvSpPr>
          <p:spPr>
            <a:xfrm>
              <a:off x="355440" y="177943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49257" y="17563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38379" y="17698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24819" y="18398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06988" y="18075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355440" y="26995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49257" y="26765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38379" y="26899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24819" y="27599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06988" y="27277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355440" y="36196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49257" y="35966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38379" y="36100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24819" y="36800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06988" y="36478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355440" y="45397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49257" y="45167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38379" y="45301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24819" y="46002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06988" y="45679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1" name="TextBox 41"/>
          <p:cNvSpPr txBox="1"/>
          <p:nvPr/>
        </p:nvSpPr>
        <p:spPr>
          <a:xfrm>
            <a:off x="952245" y="130537"/>
            <a:ext cx="8572755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https://d.book118.com/888112072046006030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2024-09-06T17:14:18.540</cp:lastPrinted>
  <dcterms:created xsi:type="dcterms:W3CDTF">2024-09-06T09:14:18Z</dcterms:created>
  <dcterms:modified xsi:type="dcterms:W3CDTF">2024-09-06T09:14:20Z</dcterms:modified>
</cp:coreProperties>
</file>