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0F2B7-7C14-4A93-83A9-596221256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C70EE-F616-42FD-9E31-B85897D06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47F8E-D906-4E8B-89BC-EDD00BBBE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91D0F-34AA-4476-BB12-0AF5518F1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E7E30B-FFF4-4EFD-A113-85C47856F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33C793-66FD-4604-9A2C-997BCB7F1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03982C-D27F-4845-BBE0-C3BBB78C9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3CEA7-F6AF-4DAC-836C-E09C01035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FAF334-DD8E-455E-8BDE-0C23B9623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D3FBF-88E9-4151-8C16-1FA7E3E95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25AE6-E113-48F5-9BEF-B86C09D54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130261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护士长竞聘演讲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个人背景与职业经历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对护士长职位的理解与认识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竞聘优势与特长展示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未来工作设想与计划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应对挑战与困难策略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结尾感言与承诺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个人背景与职业经历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本科毕业于国内知名医学院校护理专业，系统掌握护理学理论知识和实践技能。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持有国家注册护士执业资格证书，具备从事临床护理工作的法定资质。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通过进修学习和自我提升，掌握了先进的护理理念和技术，如疼痛管理、心理护理等。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教育背景及专业技能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曾担任科室护理组长，成功带领团队完成多项护理任务，获得医院表彰。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在工作中注重创新，提出并实施了多项改进措施，提高了护理质量和患者满意度。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565" r="856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687" r="1068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6" r="962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在三甲医院从事临床护理工作多年，积累了丰富的实践经验。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工作经验与成就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自幼立志从事医护工作，对护理事业充满热爱和敬意。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在工作中始终坚持以患者为中心，用心倾听患者需求，提供人性化的护理服务。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不断追求专业进步，致力于提高个人和团队的护理水平，为患者创造更好的就医体验。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对护理工作的热爱和执着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对护士长职位的理解与认识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护士长需负责护理团队的组织、协调和管理，确保团队成员能够高效、有序地开展工作。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管理护理团队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通过制定和实施护理质量标准，护士长需确保各项护理工作达到医院和患者的要求，提高患者满意度。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护士长应承担起培养新护士和进修护士的责任，通过传帮带、定期组织培训等方式，提高护理团队的整体素质。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护士长职责及重要性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通过定期组织安全培训和案例分析，提高护士的安全意识，减少医疗差错和事故的发生。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强化护理安全意识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根据临床需要和患者反馈，不断优化护理流程，提高护理工作的效率和质量。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鼓励护士多关注患者的需求和感受，提供个性化、人性化的护理服务，提升患者满意度。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带领团队提升护理质量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定期组织团队会议，及时了解护士的工作情况和心理状态，促进团队成员之间的沟通和协作。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加强内部沟通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与医生、医技科室等其他医疗团队成员保持良好沟通，确保护理工作与医疗工作的顺畅衔接。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协调外部关系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通过参加管理培训、学习先进的管理理念和方法，不断提升自身的领导能力和管理水平。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提升领导能力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沟通协调与领导能力培养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竞聘优势与特长展示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专业技能及知识储备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丰富的临床经验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具备扎实的医学理论基础和多年的临床护理经验，能够熟练应对各种突发状况。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专业技能精湛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熟练掌握各项护理操作技能，如静脉穿刺、心肺复苏等，确保患者得到专业、高效的护理服务。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持续学习提升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不断关注行业动态，学习最新的护理理念和技术，保持专业素养的持续提升。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458" r="16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善于激发团队潜力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了解团队成员的优势和不足，通过合理的分工和激励措施，激发团队的凝聚力和创造力。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优秀的组织协调能力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具备合理调配护理资源的能力，确保各项工作有条不紊地进行。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积极与医生、护士、患者及其家属沟通协作，共同为患者提供优质的医疗服务。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组织协调能力和团队协作精神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https://d.book118.com/888113026136006047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2024-09-29T09:19:30.231</cp:lastPrinted>
  <dcterms:created xsi:type="dcterms:W3CDTF">2024-09-29T01:19:30Z</dcterms:created>
  <dcterms:modified xsi:type="dcterms:W3CDTF">2024-09-29T01:19:32Z</dcterms:modified>
</cp:coreProperties>
</file>