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8C23F-B849-4CDB-8949-96C6B3E07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BCCB9-95BC-4D94-BD73-6D50A610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774D1-3E7E-4AF2-AC75-6197652B4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26115-54D2-43F4-BFFA-060E0C356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A87A3-B799-4A53-8862-31590DFEB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82A84-E7A7-46D9-B085-EDD97EF4B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A0EB88-BD66-42F8-989A-FE453C0E5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07A25-B02E-4781-85D7-5CF4E80F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2FF74F-1204-4FD5-98FC-0D26CB429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89ABE-18B8-43B7-B85B-5C2EF8E3C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CD092-6C1F-424E-8975-7CD3EF063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304511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口腔护理ppt大纲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正确的口腔护理方法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口腔护理的文献支持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儿童口腔护理的特别注意事项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口腔健康状况直接影响到食物的摄取和消化，进而影响全身健康。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口腔疾病如牙周病、龋齿等与心血管疾病、糖尿病等慢性病有一定的相关性。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6306" r="1630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0066" r="2006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口腔是人体的重要器官之一，与消化、呼吸、循环等系统都有密切联系。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口腔疾病可能导致疼痛、咀嚼和吞咽困难，影响食欲和营养摄取。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979" r="3979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口腔疾病还可能影响发音和言语交流，对社交和心理健康造成负面影响。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口腔疾病的疼痛和不适还可能影响日常生活和工作。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口腔护理的预防作用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定期口腔检查和洁牙是预防口腔疾病的有效方法。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正确的刷牙方式和牙刷选择对于维护口腔卫生至关重要。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控制牙菌斑和牙结石的形成，预防牙周病的发生。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均衡饮食、控制糖分摄入，增强口腔抵抗力。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6" r="34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441" r="394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口腔是人体的重要器官之一，包括牙齿、牙龈、舌、唾液腺等部分。每个部分都有其特定的功能，共同维护口腔健康。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口腔具有咀嚼、吞咽、言语、呼吸等重要功能。保持口腔卫生和健康对于维持这些功能至关重要。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口腔常见疾病类型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龋齿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龋齿是牙齿硬组织逐渐被破坏的一种疾病，通常由细菌引起。如果不及时治疗，龋齿可以发展为牙髓炎、根尖周炎等。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牙周病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牙周病是指发生在牙齿支持组织（牙龈、牙周膜、牙槽骨）的炎症性疾病。牙周病会导致牙龈出血、牙齿松动、牙周袋溢脓等症状。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口腔溃疡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口腔溃疡是一种常见的口腔黏膜疾病，表现为口腔黏膜的浅表性坏死性缺损，疼痛明显。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保持口腔卫生，戒烟限酒，避免长期慢性刺激等措施可以有效预防口腔癌的发生。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口腔癌早期通常没有明显症状，因此定期进行口腔检查非常重要。如果发现口腔内有异常肿块、溃疡、疼痛等症状，应及时就医检查。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口腔癌的预防与早期发现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早期发现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口腔癌的预防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正确的口腔护理方法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采用正确的刷牙方法，即水平颤动法和旋转法相结合，每次刷牙时间不少于2分钟，刷牙时应全面覆盖牙齿表面，包括牙缝和龈缘。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选择适合自己口腔大小的牙刷，刷毛应软硬适中，排列整齐，刷头应适合口腔形状，能够深入牙缝，同时定期更换牙刷，一般建议每3-4个月更换一次。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刷牙技巧与牙刷选择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选择质地柔软、无味的牙线，避免使用质地过硬的牙线或蜡质牙线。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将牙线缠绕在双手食指或中指上，轻轻拉入牙缝之间，紧贴一侧牙面呈“C”字形包绕牙齿，上下刮擦牙面上的菌斑，然后换另一侧牙面刮擦。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https://d.book118.com/888113045112006043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2024-09-23T09:04:43.418</cp:lastPrinted>
  <dcterms:created xsi:type="dcterms:W3CDTF">2024-09-23T01:04:43Z</dcterms:created>
  <dcterms:modified xsi:type="dcterms:W3CDTF">2024-09-23T01:04:45Z</dcterms:modified>
</cp:coreProperties>
</file>