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91922-795A-4970-922B-373ECF4BF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3070D-257D-47D6-BFEC-DA0612927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82359-2505-4405-8721-88C9A2EC1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8EFDD6-7FA7-47BF-B278-CB6281D34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055EBA-1896-47E2-A0D8-70B411605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1472FE-1FF1-4D6D-A35C-754BE8C8A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72654C-77D0-4513-9C15-A4C27F346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E8F14E-90A0-42C8-AAB7-5500CCB90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792DA-6757-4D53-B4C1-F9E0281E7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316D1-732F-4FBA-9421-FDD50C4AA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32940-AB06-4F78-B6A3-586DCEC73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1311604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阿来替尼产品简介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阿来替尼产品概述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阿来替尼的适应症与使用方法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阿来替尼的药理作用与临床研究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阿来替尼的药品监管与批准情况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阿来替尼的市场情况与竞争格局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阿来替尼的药品包装与储存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阿来替尼产品概述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438" r="244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产品名称：阿来替尼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产品类型：靶向治疗药物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产品名称和类型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辉瑞制药有限公司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各大正规药品销售渠道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生产商和供应商信息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阿来替尼对ALK激酶具有高选择性，可减少不必要的副作用。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高选择性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阿来替尼在临床试验中展现出显著的抗肿瘤效果，能够有效控制病情进展。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疗效显著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阿来替尼对ALK阳性非小细胞肺癌的耐药性问题具有良好的解决方案。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耐药性良好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阿来替尼的安全性经过严格评估，不良反应轻微，患者耐受性好。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安全性高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阿来替尼的适应症与使用方法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非小细胞肺癌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阿来替尼是针对ALK基因突变阳性的非小细胞肺癌的靶向治疗药物，能够显著延长患者的生存期并改善生活质量。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结直肠癌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阿来替尼在结直肠癌治疗中也有一定疗效，特别是对于KRAS基因突变阴性的患者。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阿来替尼在乳腺癌治疗中作为辅助治疗药物，能够降低复发风险和提高生存率。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成人剂量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阿来替尼的常规剂量为600mg，每天口服一次，餐后服用。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儿童剂量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对于儿童患者，应根据年龄和体重进行剂量调整，具体剂量需遵医嘱。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用药周期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阿来替尼的用药周期一般为28天，患者需要按照医嘱按时按量服用。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用法用量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不良反应与注意事项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不良反应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阿来替尼常见的不良反应包括恶心、呕吐、腹泻、便秘、皮疹、肝功能异常等。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在使用阿来替尼期间，患者应定期进行肝功能检查，避免与含有相同成分的药物同时使用，同时注意防晒和皮肤保护。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阿来替尼的药理作用与临床研究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增强免疫功能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阿来替尼能够激活免疫系统，提高机体对肿瘤细胞的识别和杀伤能力。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抑制癌细胞生长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阿来替尼通过抑制癌细胞生长因子受体（ALK）的活性，阻止癌细胞增殖。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抗肿瘤转移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阿来替尼能够抑制癌细胞转移，降低肿瘤扩散的风险。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药理作用机制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阿来替尼治疗的患者生存期明显延长，相较于传统化疗方案，生存率提高。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显著延长生存期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阿来替尼能够显著缩小肿瘤，控制病情发展，提高患者的生活质量。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有效控制病情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阿来替尼治疗的不良反应相对较小，患者耐受性好。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降低不良反应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临床研究结果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https://d.book118.com/888113116040006026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2024-09-03T09:26:16.996</cp:lastPrinted>
  <dcterms:created xsi:type="dcterms:W3CDTF">2024-09-03T01:26:17Z</dcterms:created>
  <dcterms:modified xsi:type="dcterms:W3CDTF">2024-09-03T01:26:19Z</dcterms:modified>
</cp:coreProperties>
</file>