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77384-0E1D-45B2-B3CD-A56D874B2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63B9D-335B-4453-9E81-0A5E153BA9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381854-64EC-4892-8FF3-28EFEB1E1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B6054A-31A6-4A2A-9F46-A2A5EA4ABE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199507-60C9-4A60-B707-935E39028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2C2C17-D716-4D28-A2AB-2E77C5740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02AA49-69E5-45B4-AD3F-E481EDA34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DDB73F-1AD9-4142-9265-611822830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09F353-F5CE-43C6-A0C6-752B81315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234167-1904-4452-9074-1D0B42671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8DC884-AEEA-46DB-BF0B-D57FD42824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1400005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化工电器员工工作总结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工作背景与职责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本年度工作完成情况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专业技能提升与成长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工作中遇到的问题及解决方案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对公司/部门的建议与展望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总结与自我评价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工作背景与职责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负责化工电器的研发、生产、测试等全流程工作。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化工电器生产部门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负责化工电器的设计、开发、优化及维护工作。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电器工程师岗位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所在部门及岗位介绍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电器产品设计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产品开发与测试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技术支持与优化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文档编写与培训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岗位职责与任务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根据市场需求和公司内部标准，设计新型化工电器产品。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参与产品的开发过程，进行各种测试和验证，确保产品质量和性能。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为生产部门提供技术支持，对现有产品进行持续优化和改进。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编写产品技术文档，为销售团队和客户提供技术支持和培训。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工作环境及条件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公司拥有先进的研发实验室和生产设备，为电器工程师提供了良好的工作条件。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与研发、生产、销售等多个部门紧密合作，共同推进项目的进展。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公司定期举办各类技术培训和交流活动，为员工提供了广阔的学习和发展空间。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随着市场的不断变化和技术的更新换代，需要不断学习和创新，以应对各种挑战。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硬件设施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团队协作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培训与成长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工作挑战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本年度工作完成情况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本年度共完成电器维修、安装、调试等任务200余次，确保化工生产线稳定运行。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所有任务均按照公司标准和客户要求完成，未出现任何质量问题和安全事故。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完成任务数量及质量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任务完成质量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任务完成数量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通过合理安排工作计划和时间，提高工作效率，平均每天可完成3-4个任务，保证了任务的及时完成。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在完成任务过程中，始终保持高度的责任心和专注度，确保每个步骤和细节都得到妥善处理，避免了返工和延误。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工作准确性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工作效率与准确性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积极参与团队讨论和协作，与同事共同解决工作中遇到的问题，分享经验和技巧，提高了整体团队的工作效率和质量。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与客户保持良好沟通，及时了解客户需求和反馈，积极解决客户问题，提高了客户满意度和忠诚度。同时，与领导保持定期汇报和沟通，及时反馈工作进展和问题，得到了领导的认可和支持。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719" r="2271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团队协作与沟通能力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专业技能提升与成长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系统学习了化工电器的基本原理、设备构造和工作流程，掌握了相关的专业知识。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化工电器知识掌握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安全操作规范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问题解决能力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深入了解了化工电器安全操作规范，能够在工作中严格遵守各项规定，确保生产安全。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在实际工作中，能够运用所学知识解决化工电器设备出现的常见问题，保障生产线的稳定运行。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专业知识学习与应用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积极参加公司组织的化工电器技能培训，不断提高自己的技能水平。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技能培训参与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在公司的技能竞赛中，凭借扎实的技能和出色的表现，获得了优异成绩。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技能竞赛表现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通过自身的努力和学习，成功获得了化工电器相关技能证书，为自己的职业发展打下了坚实基础。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技能证书获得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技能水平提高与认证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https://d.book118.com/888114000050006032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2024-09-09T19:56:08.371</cp:lastPrinted>
  <dcterms:created xsi:type="dcterms:W3CDTF">2024-09-09T11:56:08Z</dcterms:created>
  <dcterms:modified xsi:type="dcterms:W3CDTF">2024-09-09T11:56:10Z</dcterms:modified>
</cp:coreProperties>
</file>