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C5744-1E55-4970-9C82-AFFDA3BF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7F864-8C63-4C10-A663-943BB5AF7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45B23-75C1-49D0-8A04-493DF070E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85C20-28B6-4850-9BB5-6868F334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3D93A-7783-463C-9685-C3B6A202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943CB-E71A-4EAC-97ED-D30DC4FD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E6C34-79C4-4F87-8301-AC9229E15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3588B-4D08-4695-9605-BA2E616B8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E392-58CC-4A0F-A1E8-4E0C34F1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DA1A3-E675-4D37-B2AD-28F92229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ED6F7-1899-4C79-B2D4-9BA454059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411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预防校园贷宣传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什么是校园贷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校园贷的危害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如何预防校园贷陷阱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遇到校园贷问题的应对措施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政府和学校的责任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什么是校园贷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校园贷主要提供给有消费需求的在校大学生，帮助他们解决短期资金问题。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校园贷的申请流程相对简单，通常只需要提供学生证、身份证等基本资料即可。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983" b="598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1279" b="1127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校园贷是指针对在校大学生开展的贷款服务，通常由商业银行、消费金融公司等金融机构提供。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校园贷起源于2014年左右，随着互联网金融的兴起而逐渐发展壮大。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在校园贷发展初期，其主要服务对象是具有一定消费能力的大学生，提供小额贷款服务。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随着市场的竞争加剧和监管政策的不断完善，校园贷行业逐渐走向规范化、合法化。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校园贷的起源与发展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电商平台的分期购物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如蚂蚁花呗、京东白条等，允许用户分期付款购买商品。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消费金融公司的贷款服务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如马上消费金融、捷信消费金融等，提供给大学生一定额度的贷款服务。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商业银行的信用卡业务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部分商业银行针对大学生推出了信用卡业务，提供透支消费和分期付款等服务。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P2P网贷平台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一些P2P网贷平台也涉足校园贷业务，提供给大学生借款服务。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校园贷的常见形式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校园贷的危害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学生因无力偿还而陷入债务困境，导致信用受损，影响未来贷款和信用卡申请。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损害个人信用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增加经济压力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校园贷利息高昂，一旦逾期，学生会面临巨大的经济压力和心理负担。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校园贷引发的债务问题可能导致学生产生焦虑、抑郁等心理问题，影响学习和生活。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家庭可能被迫承担学生的债务，导致家庭经济状况恶化。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家庭经济负担加重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债务问题可能引发家庭矛盾，破坏家庭和谐。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破坏家庭关系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家庭其他成员的信用也可能因学生的债务问题受到影响。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影响家庭其他成员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54" b="12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金融秩序混乱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校园贷市场乱象丛生，一些不良借贷平台采取欺诈、暴力催收等手段，扰乱金融秩序。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增加社会不稳定因素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学生因债务问题走投无路，可能引发一些极端事件，增加社会不稳定因素。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影响社会信任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校园贷引发的问题导致学生对金融体系的不信任，影响社会信任。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如何预防校园贷陷阱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了解金融常识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学习金融基础知识，了解金融市场和产品，提高对金融风险的识别和防范能力。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掌握金融工具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掌握基本的金融工具，如储蓄、理财、保险等，了解其运作原理和风险特点。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关注金融资讯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关注金融市场的动态和政策变化，了解金融风险和机会，提高投资理财的决策水平。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提高金融知识水平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了解借贷的基本概念、特点和风险，明确借贷关系中的权利和义务。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了解借贷关系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对于高利率的借贷产品要保持警惕，不要被表面的高收益所迷惑，理性评估风险和收益。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警惕高利诱惑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合理规划个人财务，避免过度借贷导致的债务负担。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避免过度借贷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正确认识借贷关系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https://d.book118.com/888114113073006026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2024-09-03T22:02:09.424</cp:lastPrinted>
  <dcterms:created xsi:type="dcterms:W3CDTF">2024-09-03T14:02:09Z</dcterms:created>
  <dcterms:modified xsi:type="dcterms:W3CDTF">2024-09-03T14:02:11Z</dcterms:modified>
</cp:coreProperties>
</file>