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12011D-7DBC-4A38-9CD8-9EC7E43CB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C9453-86DD-47E2-8C86-3292B55FD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5B35E3-C0E3-4BAE-B27C-B406749EC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A6129A-0477-4AFB-AB41-42272ED17D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A12172-84C6-4639-8191-2746A0F836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EC5423-B845-4071-86A2-B8186417FB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507359-0F45-467A-9771-89F30190D3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1321DB-5461-4CF2-9F31-3631E623FD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25FAE-4524-46C7-B435-C491F95031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5E49BE-DB71-44BE-954B-A5429EF85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9BB3F3-112E-4707-8DC5-D0EA73F3C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15074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行业操作规范和验收标准的风险与控制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行业操作规范概述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验收标准概述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行业操作规范与验收标准的风险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行业操作规范与验收标准的风险控制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实例分析：某行业操作规范与验收标准的风险控制实践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明确行业操作规范和验收标准的重要性和必要性，提高相关人员的风险意识。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分析行业操作规范和验收标准存在的风险，提出相应的控制措施，确保行业健康稳定发展。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汇报行业操作规范和验收标准的基本情况和现状。</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分析行业操作规范和验收标准存在的风险和问题。</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提出加强行业操作规范和验收标准的风险控制措施和建议。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行业操作规范概述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操作规范是指在特定行业内，为确保生产、运营等活动安全、高效进行而制定的一系列标准、规则和程序。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操作规范能够明确行业内各项工作的执行标准，降低操作风险，提高工作效率，促进行业健康发展。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操作规范的定义与作用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958" r="15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维护行业形象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规范的操作能够提高行业整体的形象和声誉，增强公众对行业的信任度。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保障生产安全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通过规范操作流程和操作方法，减少事故发生的可能性，保障生产安全。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统一的操作规范有助于提高工作效率，减少不必要的浪费和重复劳动。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行业操作规范的重要性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环保要求</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强调环境保护的重要性，规定操作过程中需要遵守的环保规则和措施。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质量控制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设定工作质量的标准和要求，确保工作成果符合预期的质量水平。</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安全要求</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规定操作过程中需要遵守的安全规则和注意事项，确保人员和设备安全。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操作流程</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详细规定行业内各项工作的执行流程，包括操作步骤、顺序、时间等。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操作方法</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明确各项工作的具体操作方法，包括设备使用、材料处理、人员协作等。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操作规范的主要内容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验收标准概述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验收标准是指在特定行业或项目中，为确保产品或服务质量符合预期要求而制定的一系列规范性文件和准则。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验收标准定义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通过明确的质量、安全、性能等指标，对产品或服务的合格性进行评估，保证项目交付成果符合合同、法规及行业标准的要求。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验收标准作用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验收标准的定义与作用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质量控制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确保产品或服务质量满足用户需求，降低因质量问题引发的风险。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合规性保障</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确保项目符合相关法律法规、政策及行业标准的要求，避免因违规而导致的法律责任。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提高效率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通过明确的验收流程和标准，减少不必要的沟通和协商，提高项目执行效率。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验收标准的重要性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验收标准的主要内容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技术标准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包括产品或服务的技术参数、性能指标、设计图纸等具体技术要求。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质量标准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对产品或服务质量进行评价的准则，如合格率、不良率、可靠性等。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安全标准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涉及产品或服务在使用过程中的安全性能要求，如防火、防爆、防电击等。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环保标准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针对产品或服务在生产、使用及处理过程中对环境的影响而制定的标准，如排放限制、能源消耗等。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行业操作规范与验收标准的风险</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产品质量问题</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操作规范执行不力可能导致产品质量不稳定，甚至引发严重的产品缺陷和安全问题。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生产效率低下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缺乏规范的操作流程可能导致生产过程中的浪费和效率低下，增加企业成本。</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员工安全与健康问题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操作规范执行不力可能对员工的安全和健康构成威胁，如工伤事故、职业病等。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操作规范执行不力带来的风险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验收争议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验收标准不明确可能导致供需双方对产品或服务是否达到合同要求产生争议，影响合作关系。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模糊的验收标准可能掩盖产品或服务的质量问题，导致客户不满和投诉。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合同违约风险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如果产品或服务未达到合同规定的验收标准，企业可能面临合同违约的法律风险。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验收标准不明确带来的风险</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https://d.book118.com/888115074020006033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2024-09-10T23:04:40.054</cp:lastPrinted>
  <dcterms:created xsi:type="dcterms:W3CDTF">2024-09-10T15:04:40Z</dcterms:created>
  <dcterms:modified xsi:type="dcterms:W3CDTF">2024-09-10T15:04:42Z</dcterms:modified>
</cp:coreProperties>
</file>