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432782-9113-43BE-900B-72BEBB271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E5895-3DB7-4F5A-A2F1-3B066F97D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0C7BD1-4254-476F-9BC0-F05792258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1149C0-9A4B-4F74-8B95-8CDBD3CDA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038F09-CAFA-410B-9FE6-BAFB38EE9A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FFBE71-4375-4E30-AAD3-33A04C6B8A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E1BC2A-ED61-4E29-987C-62071A695A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A8F71A-778E-4ED2-8026-F5F5EB02C8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0F0865-C40D-4EA5-826A-DD692AFF5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9A879-F73D-45C0-BC43-9B9EAAB24C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FE7A98-F041-42D7-9ADE-EFB2555A3B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11510703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Practical Accounting English PPT courseware</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Accounting Fundamentals</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Accounting Practice Operations</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Accounting English Vocabulary and Expression</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Accounting Professional Ethics and Regulations</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International Accounting Standards and Comparison</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The Future Development Trends of Accounting</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Accounting Fundamentals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Summary words: Definition and function</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Detailed description: Accounting is a discipline that records, categorizes, summarizes, and interprets business transactions and financial conditions, aiming to provide reliable, relevant, and useful information about organizational economic activities. Accounting plays a crucial role in organizations, governments, non-profit organizations, and businesses, and is crucial for decision-making, resource allocation, and performance evaluation.</a:t>
            </a:r>
          </a:p>
        </p:txBody>
      </p:sp>
      <p:pic>
        <p:nvPicPr>
          <p:cNvPr id="6" name="Picture 6"/>
          <p:cNvPicPr>
            <a:picLocks noChangeAspect="1"/>
          </p:cNvPicPr>
          <p:nvPr/>
        </p:nvPicPr>
        <p:blipFill>
          <a:blip r:embed="rId2">
            <a:alphaModFix/>
          </a:blip>
          <a:srcRect l="16875" r="16875"/>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definition and role of accounting</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Summary words: Basic assumptions and principles</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Detailed description: The basic assumptions of accounting include going concern, accounting period, and accrual basis. These assumptions provide the foundation for accounting procedures and methods, and affect the preparation of financial statements. Accounting principles, also known as general principles or accounting standards, are norms that guide accounting practice, including reliability, relevance, comprehensibility, comparability, substance over form, importance, prudence, and timeliness.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Basic assumptions and principles of accounting</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Accounting elements and accounting subjects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Summary: Accounting Elements and Accounting Entities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Detailed description: Accounting elements are the basic categories included in financial statements, including assets, liabilities, owner's equity, income, and expenses. These elements form the foundation of financial statements and reflect the organization's financial condition, operating results, and cash flows. The accounting entity is an independent economic entity, which can be an organization, a company, or an individual operator. The accounting entity assumption clarifies the scope of accounting records and reports, distinguishing the economic activities of a specific entity from those of other entities.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Accounting Practice Operations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Accounting Standards</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Discuss the key accounting standards that apply to businesses, such as Generally Accepted Accounting Principles (GAAP) and International Financial Reporting Standards (IFRS)</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Recording Business Transactions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Explain how transactions are recorded in the accounting system, including purchases, sales, and expenses</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Accounting methods and rules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Preparation of financial statements</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Balance Sheet</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Discuss the balance sheet and its components, including assets, liabilities, and equity</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Income Statement</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Explain the income statement and its importance in measuring a company's profitability</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Describe different cost accounting systems used to track and allocate costs</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Cost Accounting Systems</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Discussions techniques for analyzing costs and controlling expenses to improve profitability</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Cost Analysis and Control</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Cost Management and Accounting</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Accounting English Vocabulary and Expression</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English Chinese Comparison of Accounting Terminology</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Mastering the Chinese English comparison of accounting terminology helps to better understand and use accounting professional English.</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Summary</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By comparing accounting terminology between Chinese and English, learners can better understand the meaning and usage of accounting English vocabulary, avoiding misunderstandings when reading English financial statements or communicating with international partners.</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Detailed description</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Familiarity with the English expression of financial statements helps to accurately interpret and analyze financial information.</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Summary</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Financial statements such as balance sheets, income statements, and cash flow statements have specific expressions and terminology in English. Mastering these expressions can help learners better understand the content of financial statements, conduct financial analysis, and make decisions.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Detailed description</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English expression of financial statements</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https://d.book118.com/888115107030006026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2024-09-03T07:09:24.935</cp:lastPrinted>
  <dcterms:created xsi:type="dcterms:W3CDTF">2024-09-02T23:09:24Z</dcterms:created>
  <dcterms:modified xsi:type="dcterms:W3CDTF">2024-09-02T23:09:26Z</dcterms:modified>
</cp:coreProperties>
</file>