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A9AFE-8DDF-42D8-A721-DD9261FC4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01D9B8-D24C-4B7A-BCBB-B33630563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F5EEE-3DE5-49F1-BFDD-C472FA270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642A7A-239D-41B4-A40A-6A6753143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9F2BC2-BE4D-4D56-BA71-EDAAE10700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03DABA-B7FB-4C7A-BEAC-C5F01F7E7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D1CB6B-8A3A-4AA4-B6EC-0011B838B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F177B8-8EFC-4015-86C4-CFB92A5F5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B47209-23FE-4C18-8720-EF41A267E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CBF69-CB8E-4B51-9EFC-667228D69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1152A6-12AF-4764-A574-9FE412F63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1512413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烧伤疤痕的护理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烧伤疤痕的形成与影响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疤痕护理的重要性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烧伤疤痕的日常护理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专业护理与治疗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疤痕护理的注意事项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疤痕护理的未来展望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烧伤疤痕的形成与影响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3297" r="329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3465" r="1346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形成原因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物理因素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高温、电击、化学物质等导致皮肤组织受损。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生物因素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细菌、病毒等感染引起炎症反应，导致疤痕形成。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个体差异对疤痕的形成有一定影响。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疤痕可能导致皮肤表面不光滑、颜色异常等，影响美观。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外观改变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847" r="1784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功能受限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疼痛与不适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458" r="25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疤痕可能影响皮肤的正常伸缩和活动，导致关节僵硬、肌肉萎缩等问题。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疤痕可能会引起疼痛、瘙痒、压迫感等不适症状，影响生活质量。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对生活的影响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疤痕可能导致患者自卑、羞耻等心理问题，影响社交和人际关系。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250" b="152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6417" b="164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自尊心受损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疤痕可能引发患者的焦虑、抑郁等情绪问题，影响心理健康。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焦虑与抑郁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疤痕可能给患者带来疼痛和不适，导致睡眠质量下降和生活质量降低。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睡眠与生活质量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疤痕护理的重要性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保持疤痕表面清洁，定期使用温和的肥皂和水进行清洁，然后用无菌棉球轻轻拍干。避免使用酒精或其他刺激性的消毒剂，以免加重疤痕的疼痛和不适。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清洁与消毒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避免对疤痕进行不必要的摩擦、抓挠或刺破，以免引起感染。同时，要避免穿着紧身或粗糙的衣物，以免刺激疤痕。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避免创伤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如果发现疤痕出现红肿、疼痛、渗液等感染症状，应及时就医，以便早期治疗和控制感染。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及时就医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预防感染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使用止痛药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如果疼痛和不适较为严重，可以在医生的建议下使用止痛药，如非处方药或处方药。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冷敷与热敷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在疤痕形成初期，可以采用冷敷来减轻疼痛和肿胀；在疤痕成熟期，可以采用热敷来促进血液循环，缓解疼痛和不适。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对于长期疼痛和不适的烧伤疤痕患者，心理支持也是非常重要的。可以通过心理咨询、放松训练等方式来缓解患者的焦虑和抑郁情绪。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375" r="183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708" r="15708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减轻疼痛与不适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保持疤痕表面的湿润有助于促进愈合，减少瘙痒和疼痛。可以使用医生推荐的保湿剂或疤痕护理产品，如硅酮凝胶、保湿霜等。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使用保湿剂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阳光中的紫外线会刺激疤痕组织，导致色素沉着和瘙痒。因此，应避免阳光直射，尤其是在疤痕形成初期。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避免阳光直射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定期到医院复查，以便医生根据患者的具体情况给予正确的护理建议和治疗方案，促进疤痕愈合。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定期复查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促进愈合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烧伤疤痕的日常护理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76" r="3257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保持疤痕表面清洁，避免污垢和细菌滋生，预防感染。使用温和的洁肤产品，避免刺激和损伤疤痕组织。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定期对疤痕进行消毒，可以选择碘伏、酒精等消毒剂，但需避免长期使用，以免对皮肤造成刺激。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清洁与消毒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选择适合烧伤疤痕的保湿产品，保持疤痕皮肤的水分，有助于软化疤痕组织，减轻疼痛和不适感。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涂抹含有适量油分的滋润产品，能够为疤痕皮肤提供足够的营养，促进疤痕修复。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保湿与滋润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滋润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https://d.book118.com/888115124137006027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2024-09-06T00:44:59.373</cp:lastPrinted>
  <dcterms:created xsi:type="dcterms:W3CDTF">2024-09-05T16:44:59Z</dcterms:created>
  <dcterms:modified xsi:type="dcterms:W3CDTF">2024-09-05T16:45:01Z</dcterms:modified>
</cp:coreProperties>
</file>