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8B333E-3B5A-46FE-BF36-BC3A789C0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3459F7-383F-4332-80A7-8273356DE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798500-0A7D-4637-8D88-01AD7B9529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D25F75-8469-4A5B-A08C-C01DD8AB59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40141BD-33E8-42C9-8457-29897FD309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E490C3-0A50-4D0C-9292-BA5FFF3AB5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AADC132-38A7-4976-9658-786BAB4424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F3CA06-DB5F-4BDE-BBF2-FA2FDE279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0D2022-A48A-4E41-AAFD-FDB1DF663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51333E-6CF9-4662-8C47-F2681A6A2C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D166C1-4A44-4B36-BD92-D08EA6B99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8116031043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面瘫中医护理方案PPT\n## 1.面瘫概述及病因分析\n### 1.1面瘫的定义与分类\n### 1.2面瘫的发病原因及影响因素\n### 1.3中医对面瘫的认识与理论\n## 2.中医护理方案在面瘫治疗中的应用\n### 2.1中医护理方案的基本原则与方法\n### 2.2针灸、拔罐、推拿等中医护理技术在面瘫治疗中的具体应用\n### 2.3中医护理方案在面瘫康复中的重要性\n## 3.面瘫中医护理方案的实施步骤与技巧\n### 3.1中医护理方案的实施步骤与操作流程\n### 3.2中医护理技巧与注意事项\n### 3.3面瘫中医护理方案的效果评估与调整\n## 4.面瘫中医护理方案的优势与不足\n### 4.1面瘫中医护理方案的优势与特点\n### 4.2面瘫中医护理方案的不足之处及改进措施\n### 4.3中医护理方案在面瘫治疗中的个性化调整与优化\n## 5.面瘫中医护理方案的实践案例与分析\n### 5.1面瘫中医护理方案的成功案例分享\n### 5.2面瘫中医护理方案的实践难点与解决方法\n### 5.3面瘫中医护理方案的未来发展趋势与展望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面瘫中医护理方案PPT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面瘫概述及病因分析</a:t>
            </a:r>
            <a:endParaRPr/>
          </a:p>
        </p:txBody>
      </p:sp>
      <p:sp>
        <p:nvSpPr>
          <p:cNvPr id="12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面瘫的定义</a:t>
                </a:r>
                <a:endParaRPr/>
              </a:p>
            </p:txBody>
          </p:sp>
          <p:sp>
            <p:nvSpPr>
              <p:cNvPr id="16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面瘫是指面部肌肉运动功能障碍的一种疾病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主要表现为面部肌肉麻痹、无力、抽搐等症状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根据病因不同，面瘫可分为中枢性面瘫和周围性面瘫</a:t>
                </a:r>
                <a:endParaRPr/>
              </a:p>
            </p:txBody>
          </p:sp>
          <p:sp>
            <p:nvSpPr>
              <p:cNvPr id="16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面瘫的分类</a:t>
                </a:r>
                <a:endParaRPr/>
              </a:p>
            </p:txBody>
          </p:sp>
          <p:sp>
            <p:nvSpPr>
              <p:cNvPr id="17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中枢性面瘫：由大脑皮质运动神经元损伤引起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周围性面瘫：由面神经损伤引起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根据病程和病情严重程度，面瘫可分为轻度、中度和重度</a:t>
                </a:r>
                <a:endParaRPr/>
              </a:p>
            </p:txBody>
          </p:sp>
          <p:sp>
            <p:nvSpPr>
              <p:cNvPr id="17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7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面瘫的定义与分类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7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8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8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8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发病原因</a:t>
                </a:r>
                <a:endParaRPr/>
              </a:p>
            </p:txBody>
          </p:sp>
          <p:sp>
            <p:nvSpPr>
              <p:cNvPr id="18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病毒感染：如带状疱疹病毒、巨细胞病毒等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自身免疫性疾病：如格林-巴利综合症等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肿瘤压迫：如听神经瘤、脑膜瘤等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创伤性损伤：如外伤、手术等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其他原因：如糖尿病、高血压等慢性疾病</a:t>
                </a:r>
                <a:endParaRPr/>
              </a:p>
            </p:txBody>
          </p:sp>
          <p:sp>
            <p:nvSpPr>
              <p:cNvPr id="18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8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影响因素</a:t>
                </a:r>
                <a:endParaRPr/>
              </a:p>
            </p:txBody>
          </p:sp>
          <p:sp>
            <p:nvSpPr>
              <p:cNvPr id="19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年龄：年龄越大，面瘫的发生风险越高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遗传：有家族史的人更容易患上面瘫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免疫系统：免疫力低下的人更容易感染病毒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环境因素：长期生活在寒冷、潮湿环境中的人更容易患上面瘫</a:t>
                </a:r>
                <a:endParaRPr/>
              </a:p>
            </p:txBody>
          </p:sp>
          <p:sp>
            <p:nvSpPr>
              <p:cNvPr id="19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9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面瘫的发病原因及影响因素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7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8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199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0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中医对病因的认识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中医认为面瘫的病因主要与风、寒、湿、热等邪气有关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邪气侵入面部经络，导致面部气血运行不畅，肌肉失去濡养</a:t>
                </a:r>
                <a:endParaRPr/>
              </a:p>
            </p:txBody>
          </p:sp>
          <p:sp>
            <p:nvSpPr>
              <p:cNvPr id="202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3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0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中医对病机的认识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中医认为面瘫的病机为面部经络受阻，气血运行不畅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治疗原则为疏通经络，调和气血，濡养肌肉</a:t>
                </a:r>
                <a:endParaRPr/>
              </a:p>
            </p:txBody>
          </p:sp>
          <p:sp>
            <p:nvSpPr>
              <p:cNvPr id="206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7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中医治疗理论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9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中医治疗面瘫的方法主要包括针灸、拔罐、推拿、中药等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通过调整人体的阴阳平衡，达到治疗面瘫的目的</a:t>
                </a:r>
                <a:endParaRPr/>
              </a:p>
            </p:txBody>
          </p:sp>
          <p:sp>
            <p:nvSpPr>
              <p:cNvPr id="210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中医对面瘫的认识与理论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3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中医护理方案在面瘫治疗中的应用</a:t>
            </a:r>
            <a:endParaRPr/>
          </a:p>
        </p:txBody>
      </p:sp>
      <p:sp>
        <p:nvSpPr>
          <p:cNvPr id="214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1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1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1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基本原则</a:t>
                </a:r>
                <a:endParaRPr/>
              </a:p>
            </p:txBody>
          </p:sp>
          <p:sp>
            <p:nvSpPr>
              <p:cNvPr id="22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中医护理方案应根据患者的病情和体质制定个性化方案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治疗过程中应注意疏通经络，调和气血，濡养肌肉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护理过程中应注重心理护理，增强患者信心，提高治疗效果</a:t>
                </a:r>
                <a:endParaRPr/>
              </a:p>
            </p:txBody>
          </p:sp>
          <p:sp>
            <p:nvSpPr>
              <p:cNvPr id="22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2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基本方法</a:t>
                </a:r>
                <a:endParaRPr/>
              </a:p>
            </p:txBody>
          </p:sp>
          <p:sp>
            <p:nvSpPr>
              <p:cNvPr id="22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针灸：通过刺激面部穴位，疏通经络，调和气血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拔罐：通过拔罐刺激经络，消除瘀滞，促进气血运行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推拿：通过推拿按摩面部肌肉，改善肌肉僵硬，增加肌肉力量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中药：根据患者病情，辩证施治，调理身体</a:t>
                </a:r>
                <a:endParaRPr/>
              </a:p>
            </p:txBody>
          </p:sp>
          <p:sp>
            <p:nvSpPr>
              <p:cNvPr id="22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中医护理方案的基本原则与方法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4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5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6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37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38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39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40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针灸治疗面瘫的常用穴位有：颊车、地仓、太阳、风池等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针灸治疗过程中应注意手法和刺激强度，避免引起不适</a:t>
                </a:r>
                <a:endParaRPr/>
              </a:p>
            </p:txBody>
          </p:sp>
          <p:sp>
            <p:nvSpPr>
              <p:cNvPr id="241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针灸</a:t>
                </a:r>
                <a:endParaRPr/>
              </a:p>
            </p:txBody>
          </p:sp>
        </p:grpSp>
        <p:grpSp>
          <p:nvGrpSpPr>
            <p:cNvPr id="242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43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拔罐</a:t>
                </a:r>
                <a:endParaRPr/>
              </a:p>
            </p:txBody>
          </p:sp>
          <p:sp>
            <p:nvSpPr>
              <p:cNvPr id="244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拔罐治疗面瘫的常用部位有：颈部、肩部、背部等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拔罐过程中应注意拔罐时间和压力，避免引起皮肤损伤</a:t>
                </a:r>
                <a:endParaRPr/>
              </a:p>
            </p:txBody>
          </p:sp>
        </p:grpSp>
        <p:grpSp>
          <p:nvGrpSpPr>
            <p:cNvPr id="245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46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推拿</a:t>
                </a:r>
                <a:endParaRPr/>
              </a:p>
            </p:txBody>
          </p:sp>
          <p:sp>
            <p:nvSpPr>
              <p:cNvPr id="247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推拿治疗面瘫的常用手法有：滚法、揉法、捏法等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推拿治疗过程中应注意手法和力度，避免引起疼痛</a:t>
                </a:r>
                <a:endParaRPr/>
              </a:p>
            </p:txBody>
          </p:sp>
        </p:grpSp>
      </p:grpSp>
      <p:sp>
        <p:nvSpPr>
          <p:cNvPr id="24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针灸、拔罐、推拿等中医护理技术在面瘫治疗中的具体应用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9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0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1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中医护理方案在面瘫康复中的重要性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55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5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促进血液循环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通过针灸、拔罐、推拿等方法，可以促进面部血液循环，改善肌肉营养</a:t>
                </a:r>
                <a:endParaRPr/>
              </a:p>
            </p:txBody>
          </p:sp>
          <p:pic>
            <p:nvPicPr>
              <p:cNvPr id="25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60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减轻肌肉痉挛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通过推拿按摩，可以缓解面部肌肉痉挛，增加肌肉灵活性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65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提高肌肉力量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通过中药调理，可以增强面部肌肉力量，提高肌肉功能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70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71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心理护理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通过心理护理，增强患者信心，提高治疗效果</a:t>
                </a:r>
                <a:endParaRPr/>
              </a:p>
            </p:txBody>
          </p:sp>
          <p:pic>
            <p:nvPicPr>
              <p:cNvPr id="2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600"/>
              <a:t>面瘫中医护理方案的实施步骤与技巧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中医护理方案的实施步骤与操作流程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实施步骤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评估患者病情和体质，制定个性化中医护理方案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按照护理方案进行针灸、拔罐、推拿等治疗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配合中药治疗，调理身体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进行心理护理，增强患者信心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操作流程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针灸：消毒、定位、刺激、留针、起针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拔罐：定位、消毒、拔罐、观察、起罐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推拿：按摩、揉捏、滚法、拉伸、放松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https://d.book118.com/888116031043006037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面瘫中医护理方案PPT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2024-09-17T02:02:04.056</cp:lastPrinted>
  <dcterms:created xsi:type="dcterms:W3CDTF">2024-09-16T18:02:04Z</dcterms:created>
  <dcterms:modified xsi:type="dcterms:W3CDTF">2024-09-16T18:02:05Z</dcterms:modified>
</cp:coreProperties>
</file>