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2B9CE-21A9-4EA7-9B5F-CE499EA3B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BD011-16BF-4078-A993-C4E54A028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5371E-60DF-4996-93D2-8B9D2C401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8CF4F1-08E3-4747-B353-CF0C25E37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B1AC5A-F34A-44CB-A07E-3494F73D1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6BB34E-F1A0-4999-B5AB-8870572C3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B0EFF7-348A-4D42-913D-D08A0083F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D3362-D951-4FDC-9F0F-63A7C0814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629FD4-C552-416F-8D05-B6CD4DF77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62045-F652-48A4-8661-4A206CE47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730E2-E02B-4DC9-BE59-1FB68E1F2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16041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计算机基础知识CPU的结构及其工作原理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CPU概述与重要性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CPU结构剖析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CPU工作原理详解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常见类型及其特点分析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制造工艺与性能指标评价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应用领域及案例分析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CPU概述与重要性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47" b="33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CPU定义及功能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CPU（Central Processing Unit）中央处理器：计算机系统的核心，负责执行程序指令和处理数据。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功能：对输入的数据进行加工处理，输出处理结果，实现计算机系统的算术、逻辑、控制等操作。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675" b="2167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从最初的真空管到晶体管，再到集成电路，CPU的发展经历了多个阶段，不断缩小体积、提高性能。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目前CPU已经发展到了多核处理器，能够同时处理多个任务，大大提高了计算机的性能和效率。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33" r="23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CPU是计算机系统的核心部件，负责执行程序指令和处理数据，是计算机能够工作的基础。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CPU的性能直接决定了计算机系统的性能和效率，是衡量计算机性能的重要指标。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在计算机系统中地位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CPU结构剖析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负责从内存中取出指令并执行，控制CPU的工作流程。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指令控制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产生各种时序信号，确保CPU各部分协调工作。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时序产生器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管理外部和内部中断，处理异常情况。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中断控制器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控制CPU与内存、I/O设备之间的数据传输。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总线控制器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控制器组成与功能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执行算术和逻辑运算，如加法、减法、乘法、除法、逻辑与、逻辑或等。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算术逻辑单元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处理浮点数运算，如加法、减法、乘法、除法等。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浮点单元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存储运算结果，作为下一次运算的输入。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累加器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传输数据和控制信号，确保运算器正常工作。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数据通路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运算器组成与功能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通用寄存器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存储操作数和中间结果，参与运算。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控制寄存器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存储控制信息，如状态标志位、中断允许位等。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指令寄存器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存储正在执行的指令。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存储经常访问的数据，减少直接访问内存的次数，提高CPU的执行效率。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寄存器组及缓存设计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CPU工作原理详解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指令集系统与执行过程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指令集系统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指令集系统是CPU中一组特定的二进制代码，用于指示CPU执行各种操作。不同的指令集系统具有不同的功能和效率。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执行过程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CPU按照指令集系统的指示执行操作。指令的执行过程包括取指、解码、执行和写回四个阶段。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CPU的工作频率是指时钟周期的倒数，即每秒钟完成的时钟周期数。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CPU的性能与时钟周期和频率密切相关。更短的时钟周期和更高的工作频率可以提供更好的性能。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时钟周期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时钟周期是CPU工作过程中一个基本的时间单位，表示CPU完成一个基本操作所需的时间。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时钟周期、频率和性能关系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数据传输是指CPU内部和外部之间传送数据的过程。CPU通过数据总线完成数据传输。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CPU内部的寄存器和高速缓存用于存储指令和数据。寄存器和高速缓存的访问速度非常快，可以大大提高CPU的执行效率。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数据传输与存储机制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https://d.book118.com/888116041136006035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2024-09-14T22:31:08.051</cp:lastPrinted>
  <dcterms:created xsi:type="dcterms:W3CDTF">2024-09-14T14:31:08Z</dcterms:created>
  <dcterms:modified xsi:type="dcterms:W3CDTF">2024-09-14T14:31:10Z</dcterms:modified>
</cp:coreProperties>
</file>