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8F8433-D2C5-4D38-B9A3-B999BFF59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93B473-FF37-4899-90D9-03684077D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23CD37-C448-4CFC-89DA-7FBDABDE4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A2D407-1537-4B6E-9D20-999BFD3AC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ABCC58-8ECC-4656-A7A1-3FC8B4A4C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623126-8213-4D87-8694-3549708839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49CC9F-CEA8-4074-A7D7-55E2027E2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5C3A45-6A07-4855-93C0-070B010DE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338DD4-15D5-4BE7-B8FC-CD2483E28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6D0E91-784F-4BE6-A2F9-3D168B540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3EACE7-771D-4BF9-A185-739B269D4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16064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旅游服务行业观光车服务时间安排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观光车服务概述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观光车服务时间安排原则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观光车服务时间安排策略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观光车服务时间安排实施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观光车服务时间安排优化建议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观光车服务概述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812" r="338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观光车是一种专门为旅游景区或城市观光而设计的交通工具，用于搭载游客进行游览。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观光车不仅具备运输功能，还可作为移动的观景平台，提供导游讲解、多媒体展示等增值服务。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观光车定义与功能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通过提供便捷、舒适的观光车服务，能够增强游客的旅游体验，提高游客满意度。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提升游客体验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促进景区发展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观光车服务作为景区内的重要交通方式，有助于提升景区整体形象和吸引力，推动景区发展。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观光车服务通常采用环保、节能的技术和设备，有利于实现旅游业的可持续发展。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观光车服务重要性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667" r="15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智能化和个性化趋势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随着科技的发展，观光车服务逐渐向智能化和个性化方向发展，如智能调度、语音导览等。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市场规模不断扩大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随着旅游业的快速发展，观光车服务市场规模不断扩大，竞争日益激烈。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服务品质不断提升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各观光车运营商纷纷提升服务品质，包括车辆更新、导游培训、行程优化等方面。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观光车服务市场现状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观光车服务时间安排原则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根据景区大小和游客数量合理安排观光车数量和班次，避免游客等待时间过长或车辆空驶浪费资源。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考虑景区内各景点的游览时间和游客的行走速度，合理安排每趟车的行驶路线和停靠站点，确保游客能够充分游览景区。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6656" b="6656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根据季节、天气等变化因素，适时调整观光车服务时间，确保游客在恶劣天气或特殊情况下仍能得到良好的服务体验。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742" b="774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合理性原则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灵活性原则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在旅游高峰期或节假日等游客数量较多的时段，适当增加观光车班次和延长服务时间，以满足游客的出行需求。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在游客数量较少的时段，可适当减少观光车班次和缩短服务时间，以避免资源浪费。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根据游客的实际需求和反馈意见，灵活调整观光车的服务时间和行驶路线，提高游客满意度。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对驾驶员进行专业培训和安全教育，提高其安全意识和驾驶技能，确保观光车的安全运营。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严格遵守交通法规和景区管理规定，确保观光车的安全行驶和游客的人身安全。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定期对观光车进行维护和保养，确保车辆性能良好、安全可靠。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安全性原则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观光车服务时间安排策略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考虑景点间的游览时间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合理安排观光车在各景点间的行驶时间，确保游客有充足的时间游览每个景点。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灵活调整发车时间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根据景点开放时间和游客流量，灵活调整观光车的发车时间，确保游客的顺畅游览。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遵循景点开放和关闭时间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确保观光车服务与景点的开放和关闭时间保持一致，避免游客在景点关闭后滞留。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2208" r="2220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根据景点开放时间安排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分析游客需求和行为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通过调查和分析，了解游客的游览习惯、需求和偏好，以便更合理地安排观光车服务时间。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提供个性化服务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针对不同游客群体，如老年人、儿童、残障人士等，提供个性化的观光车服务时间安排。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预留足够的时间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在观光车服务时间安排中，预留足够的时间供游客拍照、购物和休息，提升游客满意度。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根据游客需求安排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https://d.book118.com/888116064015006032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2024-09-09T09:17:28.728</cp:lastPrinted>
  <dcterms:created xsi:type="dcterms:W3CDTF">2024-09-09T01:17:28Z</dcterms:created>
  <dcterms:modified xsi:type="dcterms:W3CDTF">2024-09-09T01:17:31Z</dcterms:modified>
</cp:coreProperties>
</file>