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747248-CA4B-4238-B2A9-961D85A84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AF0314-4941-46EF-BEB3-511D218009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F20875-D360-4502-9C30-45294C718B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2377B6-3570-4838-888A-31E81C953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7377A2-AB62-4B89-9060-709387E6F7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8F6408-46A8-487B-A817-A1C7DEE7FB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31D90E-7840-425A-8A9E-821C998275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695768-2891-4298-B58C-D6791A36A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4A492A-0FF7-478E-A017-15DADB17B5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D1031-8B08-466F-BFD2-AD0792A85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1F9E4D-8207-444E-848B-CBD39A2C9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120013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体适能基础理论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体适能的核心要素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体适能的评估方法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体适能的提升策略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体适能的应用领域</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体适能概述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体适能是指人体所具备的充足的精力从事日常工作（学习）而不感疲劳，同时有余力享受休闲活动的乐趣，能够适应突发状况的能力。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体适能一般分为健康体适能和技能体适能。健康体适能是与健康有密切关系的体适能，是指心血管、肺和肌肉发挥最理想效率的能力。技能体适能包括灵敏、平衡、协调、速度、爆发力和反应时间等，这些要素是从事各种运动的基础，但没有证据表明它们与健康和疾病有直接关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良好的体适能可以提高身体各系统的功能，增强免疫力，降低患病风险。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促进健康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6333" r="6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促进运动表现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体适能好的人更容易适应各种环境和压力，保持积极的心态和情绪，从而提高生活质量。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对于运动员来说，良好的体适能是提高运动表现和成绩的基础。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体适能的重要性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在古代，人们通过日常生活和劳动来锻炼身体，如狩猎、耕种、搬运等。这些活动不仅提高了人们的身体素质，还培养了他们的意志品质和生存技能。</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随着现代体育的发展，人们开始更加关注身体健康和体育锻炼。一些国家开始在学校和社区推广体育活动和健身计划，以提高公众的体适能水平。</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当代社会，随着生活节奏的加快和工作压力的增大，越来越多的人开始重视身体健康和心理健康。体适能训练不仅局限于运动员和健身爱好者，也成为普通人追求健康生活方式的重要手段之一。同时，科技的发展也为体适能训练提供了更多的方法和手段，如智能健身设备、在线健身课程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古代体适能</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近代体适能</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当代体适能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体适能的历史与发展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体适能的核心要素</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心肺耐力</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心肺耐力是指心血管和呼吸系统持续工作的能力，通常以最大摄氧量（VO2max）来衡量。</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心肺耐力的意义</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心肺耐力是评价人体健康水平的重要指标，与多种慢性疾病（如心血管疾病、糖尿病等）的发病率和死亡率密切相关。</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提高心肺耐力的方法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有氧运动是提高心肺耐力的主要手段，如跑步、游泳、骑自行车等。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心肺耐力的定义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肌肉力量是指肌肉在单次收缩时所能产生的最大力量。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肌肉力量的定义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肌肉耐力的定义</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肌肉力量与耐力的意义</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提高肌肉力量与耐力的方法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肌肉耐力是指肌肉在长时间收缩或多次收缩时所能保持的力量输出能力。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肌肉力量与耐力是评价人体运动能力的重要指标，对于提高运动表现、预防运动损伤具有重要意义。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力量训练是提高肌肉力量与耐力的主要手段，如举重、俯卧撑、引体向上等。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肌肉力量与耐力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柔韧性是指关节在正常范围内的最大活动度以及肌肉、韧带等软组织的伸展性。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柔韧性的定义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柔韧性对于保持人体正常姿势、预防运动损伤、提高运动表现具有重要意义。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柔韧性的意义</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拉伸练习是提高柔韧性的主要手段，包括静态拉伸、动态拉伸和PNF拉伸等。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提高柔韧性的方法</a:t>
            </a:r>
          </a:p>
        </p:txBody>
      </p:sp>
      <p:pic>
        <p:nvPicPr>
          <p:cNvPr id="9" name="Picture 9"/>
          <p:cNvPicPr>
            <a:picLocks noChangeAspect="1"/>
          </p:cNvPicPr>
          <p:nvPr/>
        </p:nvPicPr>
        <p:blipFill>
          <a:blip r:embed="rId2"/>
          <a:srcRect t="2637" b="2637"/>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柔韧性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身体成分的定义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身体成分是指人体内各种组成成分的比例，包括脂肪、肌肉、骨骼和水分等。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身体成分的意义</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身体成分是评价人体健康水平的重要指标，与多种慢性疾病（如肥胖、骨质疏松等）的发病率密切相关。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改善身体成分的方法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合理的饮食和适当的运动是改善身体成分的主要手段，如控制饮食热量摄入、增加有氧运动和力量训练等。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身体成分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体适能的评估方法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台阶试验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受试者按照一定频率上下台阶，测量其恢复心率和持续时间来评估心肺耐力。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最大摄氧量测试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通过测量受试者在运动过程中的氧气摄取量来评估心肺耐力，常用跑步、骑车或步行等运动方式。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心肺运动试验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在医学监督下，通过逐渐增加运动负荷来测量受试者的心肺功能反应。</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心肺耐力的评估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一分钟仰卧起坐测试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测量受试者在一分钟内完成仰卧起坐的次数，以评估腹部肌肉力量和耐力。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俯卧撑测试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要求受试者连续进行俯卧撑，记录其完成次数，以评估上肢和胸部肌肉力量和耐力。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引体向上测试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测量受试者连续进行引体向上的次数，以评估上肢和背部肌肉力量和耐力。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肌肉力量与耐力的评估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受试者坐在垫子上，双腿伸直，双手尽量前伸，测量指尖到脚尖的距离，以评估下肢柔韧性。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坐位体前屈测试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要求受试者站立，双手合十举过头顶，测量双手合十后手掌与头顶的距离，以评估肩部柔韧性。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肩部柔韧性测试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柔韧性的评估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通过测量身体特定部位的皮褶厚度来推算身体脂肪百分比。</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皮褶厚度测量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利用生物电阻抗原理，通过测量身体不同部位的电阻来推算身体成分比例，如脂肪、肌肉和水分等。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生物电阻抗分析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利用X射线穿透身体不同组织时的能量差异来推算身体成分比例，是一种较为精确的方法。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双能X射线吸收法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身体成分的评估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https://d.book118.com/888120013014006036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2024-09-15T05:44:01.412</cp:lastPrinted>
  <dcterms:created xsi:type="dcterms:W3CDTF">2024-09-14T21:44:01Z</dcterms:created>
  <dcterms:modified xsi:type="dcterms:W3CDTF">2024-09-14T21:44:03Z</dcterms:modified>
</cp:coreProperties>
</file>