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45F735-EFFC-48DE-9431-EDECB6E42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6AC3E1-1298-4531-9D8C-DC7734BA6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335237-5D99-4AC2-8D76-2AD9105A4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FEE733-DAAE-47C8-9A4F-340DCD8ED8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8E17CE-7592-4AF6-979D-2EE84A91E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D1A024-6603-40F4-91B2-74A06D621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F58DF8-F1F4-4E08-BAF8-D676231A0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2B7AE3-CDE8-4F0A-8CCF-9A9118FCF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D0416F-D6B3-48F9-B41F-8F44D73531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313D95-6ED1-4BF3-8A37-DFC994154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B2CCE3-573A-47A9-8D1D-D5A3E15A9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12012611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物联网技术与应用_第1章概述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物联网基本概念与发展历程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物联网核心技术体系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物联网在各领域应用现状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物联网发展挑战与机遇并存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未来物联网发展趋势预测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物联网基本概念与发展历程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物联网是指通过信息传感设备，按约定的协议，对任何物体进行信息交换和通信，以实现智能化识别、定位、跟踪、监控和管理的一种网络。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物联网具有全面感知、可靠传递和智能处理等特点，能够实现物与物、物与人之间的信息交互和智能化应用。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物联网定义及特点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物联网特点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20世纪90年代，物联网概念开始萌芽，主要是以RFID等标识技术为代表进行物体识别。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萌芽阶段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167" b="1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292" r="6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21世纪初，随着传感器网络、云计算等技术的快速发展，物联网开始进入起步阶段。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近年来，随着5G、边缘计算等新技术的不断涌现，物联网进入了快速发展阶段，应用场景不断拓展。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物联网发展历程回顾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219" r="24219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感知层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应用层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物联网产业链结构分析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包括传感器、RFID等数据采集设备制造商和芯片制造商。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包括云计算服务提供商、大数据处理和分析平台提供商等。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包括通信设备制造商、网络运营商等提供数据传输和通信服务的机构。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包括各行业应用开发商和集成商，如智能家居、智慧城市、工业4.0等领域的开发商。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物联网核心技术体系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传感器技术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利用物理、化学等原理将被测参数转换成可用信号的技术，如温度传感器、压力传感器等。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RFID技术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通过无线电信号识别特定目标并读写相关数据，无需接触即可实现信息输入与输出。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嵌入式系统技术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将计算机硬件和软件集成到特定设备中，实现智能化控制和管理。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感知层技术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无线通信技术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包括蓝牙、ZigBee、LoRa等近距离无线通信技术，以及4G、5G等移动通信技术。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云计算技术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通过网络提供可伸缩的、虚拟化的计算资源服务，支持海量数据存储和处理。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基于TCP/IP协议族实现异构网络互联，提供数据传输和共享服务。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网络层技术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20" r="22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物联网平台技术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提供设备接入、数据管理、应用开发等一站式服务，降低物联网应用开发难度和成本。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对海量数据进行挖掘和分析，发现数据间的关联和规律，为决策提供支持。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模拟人类智能行为，实现机器学习、自然语言处理等功能，提升物联网应用的智能化水平。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应用层技术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物联网在各领域应用现状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物联网技术可实现工厂设备与系统之间的实时通信，提升生产流程的自动化和智能化水平，提高生产效率和产品质量。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智能制造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通过物联网技术连接各种传感器和执行器，实现工业设备的远程监控和控制，降低人力成本，提高生产效率。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工业自动化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物联网技术可实现对物流、库存等供应链环节的实时监控和优化，提高供应链的透明度和效率。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工业领域应用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https://d.book118.com/888120126117006036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2024-09-16T05:44:45.033</cp:lastPrinted>
  <dcterms:created xsi:type="dcterms:W3CDTF">2024-09-15T21:44:45Z</dcterms:created>
  <dcterms:modified xsi:type="dcterms:W3CDTF">2024-09-15T21:44:47Z</dcterms:modified>
</cp:coreProperties>
</file>