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88747-624F-4C05-8345-1C51BFB1D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A6FFA-9666-49E8-924C-4F52D627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E6E55-16B5-4B76-9AD5-B33A4C181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04F3E-4ECB-4B06-9385-D38F35443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B20E1-0B62-48A4-9F4F-126C83788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F1AF0-D68A-498A-97AF-D557D0B23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0CE322-A27B-4A02-9CC8-4DBC5841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E65A7-3FF6-419B-AB16-FC17D561C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CFE52-7321-4A6E-86C7-EA267205C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58B6C-642E-4230-A073-999E28593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2A346-DDA0-4AA7-95BB-97CF59F9F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2104207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血清成分分析课件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血清成分分析简介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血清蛋白分析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血清酶活性分析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血清脂质分析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血清电解质分析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血清非蛋白氮分析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血清成分分析简介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917" r="31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6941" b="694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占血清的约80%左右，是血清的主要成分，参与代谢和运输物质。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包括白蛋白、球蛋白和纤维蛋白原等，是构成血液渗透压的主要成分，维持血浆渗透压平衡。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包括钠、钾、钙、镁等离子，维持血液的酸碱平衡和神经肌肉的正常功能。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参与调节生理功能和代谢过程。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激素和酶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血清的组成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了解健康状况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1" r="550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1" r="550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血清分析的目的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通过检测血清中特定成分的异常变化，有助于诊断和鉴别诊断疾病。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对特定疾病的治疗过程中，定期检测血清成分的变化，有助于评估治疗效果和调整治疗方案。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通过常规体检中的血清检测，了解个体的健康状况和生理功能状态。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血清分析的方法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生化分析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利用生化试验方法检测血清中的酶、蛋白质、电解质和代谢产物的含量。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利用抗原抗体反应的原理，检测血清中的免疫球蛋白、自身抗体等成分。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血液流变学分析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检测血清的粘度、聚集性和凝固性等血液流变学指标，了解血液的流动性。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血清蛋白分析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白蛋白是血清中最主要的蛋白质，具有维持血浆渗透压、运输营养物质等功能。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蛋白由肝脏合成，分子量较小，能自由通过肾小球滤过膜。白蛋白具有维持血浆渗透压、运输营养物质、作为内源性氨基酸来源等功能，同时还能结合和运输激素、药物等小分子物质。白蛋白水平降低可能导致水肿、免疫力下降等症状，而白蛋白水平升高可能提示肝脏或全身性病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白蛋白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球蛋白是血清中另一类重要的蛋白质，具有免疫功能和多种生物学活性。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蛋白由肝脏、骨髓等组织合成，具有免疫调节、抗感染、抗氧化等多种生物学活性。球蛋白可分为α1球蛋白、α2球蛋白、β球蛋白和γ球蛋白等类型，不同类型的球蛋白具有不同的功能。球蛋白水平的变化可反映机体免疫状态和肝脏功能状态，对于疾病的诊断和治疗具有重要的意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球蛋白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维蛋白原是肝脏合成的一种糖蛋白，是血浆中含量最高的凝血因子。在凝血过程中，纤维蛋白原可被凝血酶分解为纤维蛋白单体，进而聚合形成不溶性的纤维蛋白多聚体，起到止血和血栓形成的作用。纤维蛋白原水平升高可能与动脉粥样硬化、心肌梗死、脑卒中等疾病风险增加有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纤维蛋白原是凝血过程中重要的蛋白质，参与血凝和血栓形成。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纤维蛋白原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血清蛋白电泳是一种常用的血清蛋白分析技术，用于检测血清中各种蛋白质的含量和比例。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蛋白电泳是在电场作用下，利用不同蛋白质的电荷和分子量差异进行分离的技术。通过电泳可以检测出白蛋白、球蛋白等蛋白质组分的含量和比例，进而评估机体的营养状态、肝脏功能、免疫状态等。血清蛋白电泳对于疾病的诊断和监测具有重要的意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血清蛋白电泳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血清酶活性分析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酶的活性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酶的分类与活性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酶的活性是指酶催化化学反应的能力，通常用酶活性单位来表示。酶的活性受到多种因素的影响，如温度、pH值、抑制剂和激活剂等。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根据其生物来源，酶可以分为胞内酶和胞外酶；根据其催化反应，酶可以分为氧化还原酶、水解酶、裂合酶、异构酶和转移酶等。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比色法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分光光度法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酶活性测定的方法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通过测定反应产物生成量的方法来计算酶活性，需要使用颜色反应试剂。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利用荧光物质标记底物或反应产物，通过荧光信号的变化来监测酶活性。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通过测定反应过程中光吸收的变化来计算酶活性。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利用电化学传感器检测反应过程中的电信号变化，从而计算酶活性。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谷丙转氨酶（ALT）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谷草转氨酶（AST）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碱性磷酸酶（ALP）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乳酸脱氢酶（LDH）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常见血清酶的异常值及意义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AST主要分布于心肌和肝脏，其升高常见于心肌梗死、肝炎、肝硬化等疾病。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ALT是肝脏损伤的敏感指标，其升高常见于肝炎、肝硬化、肝癌等疾病。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LDH分布于全身各组织，其升高常见于心肌梗死、肝炎、白血病等疾病。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ALP主要分布于骨骼、肝脏和肠道等组织，其升高常见于佝偻病、骨肿瘤、肝胆疾病等。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https://d.book118.com/888121042073006030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2024-09-07T02:27:26.283</cp:lastPrinted>
  <dcterms:created xsi:type="dcterms:W3CDTF">2024-09-06T18:27:26Z</dcterms:created>
  <dcterms:modified xsi:type="dcterms:W3CDTF">2024-09-06T18:27:28Z</dcterms:modified>
</cp:coreProperties>
</file>