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65882-26EE-42D9-A23E-C8A9B05DC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A93B0-411A-4EC0-A208-ABC39FE36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1A101-712E-406B-8680-61B744EC5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2CA9A-461A-4C6B-9A65-4E6C149BC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50E74F-1323-4CAC-AF44-58282C709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8B630F-DA19-482B-B023-5F23D5685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0B65FC-0502-4F0C-BCEF-EB45E7D6B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EC730-1643-4C35-A729-06A1D32F6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2CDB4-ECDE-4A29-9620-A01E01073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49D8F-9A10-4F1A-A831-CF8FC6370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E8FE9-C7FD-46C5-A58E-665E3424F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23046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提高手卫生合规的团队合作模式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手卫生现状及重要性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团队合作模式构建与实践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培训教育与宣传推广策略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监督检查与反馈机制完善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激励机制与考核评价体系建立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通过团队合作模式，加强对手卫生规范的遵守，降低医疗相关感染的风险。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提高手卫生合规性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000" r="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79" r="8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推动医疗质量提升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手卫生是预防医疗相关感染的最有效措施之一，提高手卫生合规性有助于保障患者安全。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手卫生作为医疗过程中的重要环节，其合规性的提高有助于提升整体医疗质量。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178" r="717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手卫生现状分析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团队合作模式的构建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实践效果评估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介绍当前手卫生执行情况及存在的问题。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分享在团队合作模式下，手卫生合规性提升的实践效果及经验教训。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阐述如何通过多学科、多部门的协作，共同推进手卫生合规性的提升。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提出进一步推动手卫生合规性提升的建议和展望。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手卫生现状及重要性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065" b="150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当前手卫生状况分析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手卫生知识普及不足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医护人员对于手卫生的重要性认识不足，缺乏正确的洗手方法和时机。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手卫生设施不完善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部分医疗机构手卫生设施陈旧、不完善，无法满足医护人员日常手卫生需求。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手卫生监管不力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医疗机构对手卫生执行情况监管不力，缺乏有效的监督和考核机制。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通过加强手卫生管理，可以有效降低医院感染率，保障患者安全。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降低医院感染率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手卫生是医疗质量的重要指标之一，提高手卫生合规有助于提高医疗质量。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医护人员长期接触患者和医疗环境，加强手卫生管理可以维护其自身健康。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维护医护人员健康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手卫生在医疗安全中作用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推动医疗机构可持续发展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加强手卫生管理是医疗机构提高管理水平、实现可持续发展的重要环节。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提升医疗安全水平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通过提高手卫生合规，可以降低医院感染风险，提升医疗安全水平。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增强患者信任度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医护人员的手卫生行为直接关系到患者的信任度，提高手卫生合规有助于增强患者对医护人员的信任。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提高手卫生合规意义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团队合作模式构建与实践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定期召开跨部门会议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讨论手卫生执行情况，分享经验和教训，协调资源，解决跨部门合作中的问题。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强化跨部门培训和教育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提高各部门员工对手卫生重要性的认识，促进跨部门间的理解和合作。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建立多部门联合工作小组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包括感染控制、护理、医疗、后勤等部门，共同制定手卫生政策和流程。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感染控制部门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医疗部门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后勤部门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明确各自职责与分工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237" b="23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负责制定手卫生政策和流程，监督执行情况，提供培训和指导。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负责确保护理人员遵守手卫生规范，提供必要的培训和监督。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医生应积极参与手卫生培训，成为榜样并督促同事遵守规范。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负责提供必要的手卫生用品和设备，确保供应充足且质量合格。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786" b="578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如内部网站、公告板、电子邮件等，及时发布手卫生相关信息和政策更新。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鼓励员工积极参与手卫生改进工作，提出建设性意见和建议。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鼓励员工提出建议和意见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通过定期报告和数据分析，让各部门了解手卫生执行情况和改进成果，促进持续改进和团队合作。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定期分享手卫生执行情况和数据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有效沟通与信息共享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培训教育与宣传推广策略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开展手卫生知识和技能的专业培训，强调手卫生在医疗过程中的重要性，提高医护人员的手卫生意识和操作技能。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针对医护人员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通过健康教育讲座、宣传册等形式，普及手卫生知识，提高患者和家属的手卫生意识和自我保健能力。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针对患者和家属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进行手卫生知识和技能的培训，确保他们掌握正确的洗手方法和消毒剂使用知识，保障医院环境的清洁卫生。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针对后勤和保洁人员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针对不同人群制定培训计划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https://d.book118.com/888123046062006033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2024-09-11T11:37:19.961</cp:lastPrinted>
  <dcterms:created xsi:type="dcterms:W3CDTF">2024-09-11T03:37:19Z</dcterms:created>
  <dcterms:modified xsi:type="dcterms:W3CDTF">2024-09-11T03:37:22Z</dcterms:modified>
</cp:coreProperties>
</file>